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1.xml" ContentType="application/vnd.openxmlformats-officedocument.themeOverr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19"/>
  </p:notesMasterIdLst>
  <p:sldIdLst>
    <p:sldId id="279" r:id="rId5"/>
    <p:sldId id="735" r:id="rId6"/>
    <p:sldId id="273" r:id="rId7"/>
    <p:sldId id="280" r:id="rId8"/>
    <p:sldId id="281" r:id="rId9"/>
    <p:sldId id="278" r:id="rId10"/>
    <p:sldId id="282" r:id="rId11"/>
    <p:sldId id="284" r:id="rId12"/>
    <p:sldId id="292" r:id="rId13"/>
    <p:sldId id="274" r:id="rId14"/>
    <p:sldId id="293" r:id="rId15"/>
    <p:sldId id="733" r:id="rId16"/>
    <p:sldId id="736" r:id="rId17"/>
    <p:sldId id="730" r:id="rId18"/>
  </p:sldIdLst>
  <p:sldSz cx="12192000" cy="6858000"/>
  <p:notesSz cx="6858000" cy="9144000"/>
  <p:embeddedFontLst>
    <p:embeddedFont>
      <p:font typeface="Assistant" pitchFamily="2" charset="-79"/>
      <p:regular r:id="rId20"/>
      <p:bold r:id="rId21"/>
    </p:embeddedFont>
    <p:embeddedFont>
      <p:font typeface="Nunito" pitchFamily="2" charset="77"/>
      <p:regular r:id="rId22"/>
      <p:bold r:id="rId23"/>
      <p:italic r:id="rId24"/>
      <p:boldItalic r:id="rId25"/>
    </p:embeddedFont>
    <p:embeddedFont>
      <p:font typeface="Source Code Pro" panose="020B0509030403020204" pitchFamily="49" charset="0"/>
      <p:regular r:id="rId26"/>
      <p:bold r:id="rId27"/>
      <p:italic r:id="rId28"/>
      <p:bold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0E3"/>
    <a:srgbClr val="FFC100"/>
    <a:srgbClr val="8C1AF5"/>
    <a:srgbClr val="01BE09"/>
    <a:srgbClr val="4D75AF"/>
    <a:srgbClr val="55AE75"/>
    <a:srgbClr val="40033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3E2B21-1C3F-4FC9-B210-313749DF9416}" v="583" dt="2024-11-13T16:15:35.1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50" autoAdjust="0"/>
    <p:restoredTop sz="74740" autoAdjust="0"/>
  </p:normalViewPr>
  <p:slideViewPr>
    <p:cSldViewPr snapToGrid="0">
      <p:cViewPr varScale="1">
        <p:scale>
          <a:sx n="85" d="100"/>
          <a:sy n="85" d="100"/>
        </p:scale>
        <p:origin x="1528" y="176"/>
      </p:cViewPr>
      <p:guideLst/>
    </p:cSldViewPr>
  </p:slideViewPr>
  <p:outlineViewPr>
    <p:cViewPr>
      <p:scale>
        <a:sx n="33" d="100"/>
        <a:sy n="33" d="100"/>
      </p:scale>
      <p:origin x="0" y="0"/>
    </p:cViewPr>
  </p:outlineViewPr>
  <p:notesTextViewPr>
    <p:cViewPr>
      <p:scale>
        <a:sx n="110" d="100"/>
        <a:sy n="110" d="100"/>
      </p:scale>
      <p:origin x="0" y="0"/>
    </p:cViewPr>
  </p:notesTextViewPr>
  <p:sorterViewPr>
    <p:cViewPr>
      <p:scale>
        <a:sx n="80" d="100"/>
        <a:sy n="80" d="100"/>
      </p:scale>
      <p:origin x="0" y="0"/>
    </p:cViewPr>
  </p:sorterViewPr>
  <p:notesViewPr>
    <p:cSldViewPr snapToGrid="0">
      <p:cViewPr varScale="1">
        <p:scale>
          <a:sx n="121" d="100"/>
          <a:sy n="121" d="100"/>
        </p:scale>
        <p:origin x="3024"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7.fntdata"/><Relationship Id="rId3" Type="http://schemas.openxmlformats.org/officeDocument/2006/relationships/customXml" Target="../customXml/item3.xml"/><Relationship Id="rId21" Type="http://schemas.openxmlformats.org/officeDocument/2006/relationships/font" Target="fonts/font2.fntdata"/><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6.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naeva, O. [Olga]" userId="71339a3c-1406-436e-95a0-e5f9f5276823" providerId="ADAL" clId="{EC3E2B21-1C3F-4FC9-B210-313749DF9416}"/>
    <pc:docChg chg="undo redo custSel addSld delSld modSld sldOrd">
      <pc:chgData name="Minaeva, O. [Olga]" userId="71339a3c-1406-436e-95a0-e5f9f5276823" providerId="ADAL" clId="{EC3E2B21-1C3F-4FC9-B210-313749DF9416}" dt="2024-11-13T16:45:28.427" v="1581" actId="729"/>
      <pc:docMkLst>
        <pc:docMk/>
      </pc:docMkLst>
      <pc:sldChg chg="addSp delSp modSp mod setBg">
        <pc:chgData name="Minaeva, O. [Olga]" userId="71339a3c-1406-436e-95a0-e5f9f5276823" providerId="ADAL" clId="{EC3E2B21-1C3F-4FC9-B210-313749DF9416}" dt="2024-11-13T12:59:12.987" v="1330" actId="18714"/>
        <pc:sldMkLst>
          <pc:docMk/>
          <pc:sldMk cId="218033463" sldId="271"/>
        </pc:sldMkLst>
        <pc:spChg chg="add del mod">
          <ac:chgData name="Minaeva, O. [Olga]" userId="71339a3c-1406-436e-95a0-e5f9f5276823" providerId="ADAL" clId="{EC3E2B21-1C3F-4FC9-B210-313749DF9416}" dt="2024-11-07T14:52:37.133" v="429" actId="478"/>
          <ac:spMkLst>
            <pc:docMk/>
            <pc:sldMk cId="218033463" sldId="271"/>
            <ac:spMk id="2" creationId="{F618D614-CDF3-A96E-A860-B0FFD61FF978}"/>
          </ac:spMkLst>
        </pc:spChg>
        <pc:spChg chg="add del mod">
          <ac:chgData name="Minaeva, O. [Olga]" userId="71339a3c-1406-436e-95a0-e5f9f5276823" providerId="ADAL" clId="{EC3E2B21-1C3F-4FC9-B210-313749DF9416}" dt="2024-11-07T14:52:38.942" v="430" actId="478"/>
          <ac:spMkLst>
            <pc:docMk/>
            <pc:sldMk cId="218033463" sldId="271"/>
            <ac:spMk id="5" creationId="{AF514083-0C74-4D5B-6CDE-ED37A0C5C2D8}"/>
          </ac:spMkLst>
        </pc:spChg>
        <pc:spChg chg="mod">
          <ac:chgData name="Minaeva, O. [Olga]" userId="71339a3c-1406-436e-95a0-e5f9f5276823" providerId="ADAL" clId="{EC3E2B21-1C3F-4FC9-B210-313749DF9416}" dt="2024-11-07T13:00:21.405" v="96" actId="26606"/>
          <ac:spMkLst>
            <pc:docMk/>
            <pc:sldMk cId="218033463" sldId="271"/>
            <ac:spMk id="17" creationId="{B9093273-2480-B121-069D-43CD764E216C}"/>
          </ac:spMkLst>
        </pc:spChg>
        <pc:spChg chg="add del">
          <ac:chgData name="Minaeva, O. [Olga]" userId="71339a3c-1406-436e-95a0-e5f9f5276823" providerId="ADAL" clId="{EC3E2B21-1C3F-4FC9-B210-313749DF9416}" dt="2024-11-07T13:00:21.405" v="96" actId="26606"/>
          <ac:spMkLst>
            <pc:docMk/>
            <pc:sldMk cId="218033463" sldId="271"/>
            <ac:spMk id="23" creationId="{738F59A4-4431-460D-8E49-6E65C189A566}"/>
          </ac:spMkLst>
        </pc:spChg>
        <pc:grpChg chg="add del">
          <ac:chgData name="Minaeva, O. [Olga]" userId="71339a3c-1406-436e-95a0-e5f9f5276823" providerId="ADAL" clId="{EC3E2B21-1C3F-4FC9-B210-313749DF9416}" dt="2024-11-07T13:00:21.405" v="96" actId="26606"/>
          <ac:grpSpMkLst>
            <pc:docMk/>
            <pc:sldMk cId="218033463" sldId="271"/>
            <ac:grpSpMk id="25" creationId="{8A919B9C-5C01-47E4-B2F2-45F589208ABF}"/>
          </ac:grpSpMkLst>
        </pc:grpChg>
        <pc:graphicFrameChg chg="add mod modGraphic">
          <ac:chgData name="Minaeva, O. [Olga]" userId="71339a3c-1406-436e-95a0-e5f9f5276823" providerId="ADAL" clId="{EC3E2B21-1C3F-4FC9-B210-313749DF9416}" dt="2024-11-13T12:59:12.987" v="1330" actId="18714"/>
          <ac:graphicFrameMkLst>
            <pc:docMk/>
            <pc:sldMk cId="218033463" sldId="271"/>
            <ac:graphicFrameMk id="3" creationId="{6F596ABE-3C82-3077-5386-2B8A7B63CF30}"/>
          </ac:graphicFrameMkLst>
        </pc:graphicFrameChg>
        <pc:graphicFrameChg chg="add del">
          <ac:chgData name="Minaeva, O. [Olga]" userId="71339a3c-1406-436e-95a0-e5f9f5276823" providerId="ADAL" clId="{EC3E2B21-1C3F-4FC9-B210-313749DF9416}" dt="2024-11-07T13:00:21.405" v="96" actId="26606"/>
          <ac:graphicFrameMkLst>
            <pc:docMk/>
            <pc:sldMk cId="218033463" sldId="271"/>
            <ac:graphicFrameMk id="19" creationId="{8F88109A-8E7B-626E-F916-3E6BEF87E9A4}"/>
          </ac:graphicFrameMkLst>
        </pc:graphicFrameChg>
      </pc:sldChg>
      <pc:sldChg chg="ord">
        <pc:chgData name="Minaeva, O. [Olga]" userId="71339a3c-1406-436e-95a0-e5f9f5276823" providerId="ADAL" clId="{EC3E2B21-1C3F-4FC9-B210-313749DF9416}" dt="2024-11-13T13:01:18.598" v="1346" actId="20578"/>
        <pc:sldMkLst>
          <pc:docMk/>
          <pc:sldMk cId="3693393898" sldId="273"/>
        </pc:sldMkLst>
      </pc:sldChg>
      <pc:sldChg chg="modSp mod ord modNotesTx">
        <pc:chgData name="Minaeva, O. [Olga]" userId="71339a3c-1406-436e-95a0-e5f9f5276823" providerId="ADAL" clId="{EC3E2B21-1C3F-4FC9-B210-313749DF9416}" dt="2024-11-13T12:52:54.970" v="1269" actId="1076"/>
        <pc:sldMkLst>
          <pc:docMk/>
          <pc:sldMk cId="4225084638" sldId="285"/>
        </pc:sldMkLst>
        <pc:spChg chg="mod">
          <ac:chgData name="Minaeva, O. [Olga]" userId="71339a3c-1406-436e-95a0-e5f9f5276823" providerId="ADAL" clId="{EC3E2B21-1C3F-4FC9-B210-313749DF9416}" dt="2024-11-12T13:15:45.688" v="994" actId="113"/>
          <ac:spMkLst>
            <pc:docMk/>
            <pc:sldMk cId="4225084638" sldId="285"/>
            <ac:spMk id="2" creationId="{FD4FF4E1-86C2-4F9B-043D-6AA2281DD86E}"/>
          </ac:spMkLst>
        </pc:spChg>
        <pc:spChg chg="mod">
          <ac:chgData name="Minaeva, O. [Olga]" userId="71339a3c-1406-436e-95a0-e5f9f5276823" providerId="ADAL" clId="{EC3E2B21-1C3F-4FC9-B210-313749DF9416}" dt="2024-11-13T12:52:41.158" v="1268" actId="2711"/>
          <ac:spMkLst>
            <pc:docMk/>
            <pc:sldMk cId="4225084638" sldId="285"/>
            <ac:spMk id="4" creationId="{EF96BC91-463C-B099-968C-442C7C7023BA}"/>
          </ac:spMkLst>
        </pc:spChg>
        <pc:picChg chg="mod">
          <ac:chgData name="Minaeva, O. [Olga]" userId="71339a3c-1406-436e-95a0-e5f9f5276823" providerId="ADAL" clId="{EC3E2B21-1C3F-4FC9-B210-313749DF9416}" dt="2024-11-13T12:52:54.970" v="1269" actId="1076"/>
          <ac:picMkLst>
            <pc:docMk/>
            <pc:sldMk cId="4225084638" sldId="285"/>
            <ac:picMk id="10242" creationId="{0607BE22-1542-737E-6253-1C51F8E144C1}"/>
          </ac:picMkLst>
        </pc:picChg>
      </pc:sldChg>
      <pc:sldChg chg="addSp modSp mod">
        <pc:chgData name="Minaeva, O. [Olga]" userId="71339a3c-1406-436e-95a0-e5f9f5276823" providerId="ADAL" clId="{EC3E2B21-1C3F-4FC9-B210-313749DF9416}" dt="2024-11-07T12:01:07.384" v="14" actId="1035"/>
        <pc:sldMkLst>
          <pc:docMk/>
          <pc:sldMk cId="656984305" sldId="297"/>
        </pc:sldMkLst>
        <pc:graphicFrameChg chg="mod">
          <ac:chgData name="Minaeva, O. [Olga]" userId="71339a3c-1406-436e-95a0-e5f9f5276823" providerId="ADAL" clId="{EC3E2B21-1C3F-4FC9-B210-313749DF9416}" dt="2024-11-07T12:01:02.281" v="10"/>
          <ac:graphicFrameMkLst>
            <pc:docMk/>
            <pc:sldMk cId="656984305" sldId="297"/>
            <ac:graphicFrameMk id="4" creationId="{6053E79A-97B4-0277-F3FD-99A00B250880}"/>
          </ac:graphicFrameMkLst>
        </pc:graphicFrameChg>
        <pc:picChg chg="add mod">
          <ac:chgData name="Minaeva, O. [Olga]" userId="71339a3c-1406-436e-95a0-e5f9f5276823" providerId="ADAL" clId="{EC3E2B21-1C3F-4FC9-B210-313749DF9416}" dt="2024-11-07T11:59:23.979" v="1" actId="1076"/>
          <ac:picMkLst>
            <pc:docMk/>
            <pc:sldMk cId="656984305" sldId="297"/>
            <ac:picMk id="5" creationId="{7C63B198-DF16-2A9C-13F4-404A598D0FBF}"/>
          </ac:picMkLst>
        </pc:picChg>
        <pc:picChg chg="add mod">
          <ac:chgData name="Minaeva, O. [Olga]" userId="71339a3c-1406-436e-95a0-e5f9f5276823" providerId="ADAL" clId="{EC3E2B21-1C3F-4FC9-B210-313749DF9416}" dt="2024-11-07T12:01:07.384" v="14" actId="1035"/>
          <ac:picMkLst>
            <pc:docMk/>
            <pc:sldMk cId="656984305" sldId="297"/>
            <ac:picMk id="7" creationId="{2B815E9D-2581-CF30-F8CF-E9620DE6772C}"/>
          </ac:picMkLst>
        </pc:picChg>
        <pc:picChg chg="add mod">
          <ac:chgData name="Minaeva, O. [Olga]" userId="71339a3c-1406-436e-95a0-e5f9f5276823" providerId="ADAL" clId="{EC3E2B21-1C3F-4FC9-B210-313749DF9416}" dt="2024-11-07T12:00:56.373" v="9" actId="1038"/>
          <ac:picMkLst>
            <pc:docMk/>
            <pc:sldMk cId="656984305" sldId="297"/>
            <ac:picMk id="9" creationId="{F00268E5-BFEC-AFB4-3078-1D3988FE55C5}"/>
          </ac:picMkLst>
        </pc:picChg>
      </pc:sldChg>
      <pc:sldChg chg="addSp delSp modSp add del mod setBg delDesignElem modNotesTx">
        <pc:chgData name="Minaeva, O. [Olga]" userId="71339a3c-1406-436e-95a0-e5f9f5276823" providerId="ADAL" clId="{EC3E2B21-1C3F-4FC9-B210-313749DF9416}" dt="2024-11-13T12:44:48.969" v="1216" actId="1076"/>
        <pc:sldMkLst>
          <pc:docMk/>
          <pc:sldMk cId="2610888888" sldId="674"/>
        </pc:sldMkLst>
        <pc:spChg chg="mod">
          <ac:chgData name="Minaeva, O. [Olga]" userId="71339a3c-1406-436e-95a0-e5f9f5276823" providerId="ADAL" clId="{EC3E2B21-1C3F-4FC9-B210-313749DF9416}" dt="2024-11-13T12:44:48.969" v="1216" actId="1076"/>
          <ac:spMkLst>
            <pc:docMk/>
            <pc:sldMk cId="2610888888" sldId="674"/>
            <ac:spMk id="2" creationId="{56566744-5168-6191-FF6B-EFD35558EFC5}"/>
          </ac:spMkLst>
        </pc:spChg>
        <pc:spChg chg="mod">
          <ac:chgData name="Minaeva, O. [Olga]" userId="71339a3c-1406-436e-95a0-e5f9f5276823" providerId="ADAL" clId="{EC3E2B21-1C3F-4FC9-B210-313749DF9416}" dt="2024-11-13T12:44:04.420" v="1211" actId="27636"/>
          <ac:spMkLst>
            <pc:docMk/>
            <pc:sldMk cId="2610888888" sldId="674"/>
            <ac:spMk id="3" creationId="{4E89BAE0-5915-9ED0-6508-69532D5E5357}"/>
          </ac:spMkLst>
        </pc:spChg>
        <pc:spChg chg="add mod">
          <ac:chgData name="Minaeva, O. [Olga]" userId="71339a3c-1406-436e-95a0-e5f9f5276823" providerId="ADAL" clId="{EC3E2B21-1C3F-4FC9-B210-313749DF9416}" dt="2024-11-13T12:44:28.636" v="1214" actId="1076"/>
          <ac:spMkLst>
            <pc:docMk/>
            <pc:sldMk cId="2610888888" sldId="674"/>
            <ac:spMk id="6" creationId="{3763920F-9068-23D9-9ED8-1C305ED24643}"/>
          </ac:spMkLst>
        </pc:spChg>
        <pc:spChg chg="add del">
          <ac:chgData name="Minaeva, O. [Olga]" userId="71339a3c-1406-436e-95a0-e5f9f5276823" providerId="ADAL" clId="{EC3E2B21-1C3F-4FC9-B210-313749DF9416}" dt="2024-11-13T12:35:47.470" v="1128"/>
          <ac:spMkLst>
            <pc:docMk/>
            <pc:sldMk cId="2610888888" sldId="674"/>
            <ac:spMk id="13" creationId="{AF6CB648-9554-488A-B457-99CAAD1DA528}"/>
          </ac:spMkLst>
        </pc:spChg>
        <pc:spChg chg="add del">
          <ac:chgData name="Minaeva, O. [Olga]" userId="71339a3c-1406-436e-95a0-e5f9f5276823" providerId="ADAL" clId="{EC3E2B21-1C3F-4FC9-B210-313749DF9416}" dt="2024-11-13T12:35:47.470" v="1128"/>
          <ac:spMkLst>
            <pc:docMk/>
            <pc:sldMk cId="2610888888" sldId="674"/>
            <ac:spMk id="15" creationId="{E3ADCBE7-9330-1CDA-00EB-CDD12DB722FF}"/>
          </ac:spMkLst>
        </pc:spChg>
        <pc:graphicFrameChg chg="add mod">
          <ac:chgData name="Minaeva, O. [Olga]" userId="71339a3c-1406-436e-95a0-e5f9f5276823" providerId="ADAL" clId="{EC3E2B21-1C3F-4FC9-B210-313749DF9416}" dt="2024-11-13T12:42:31.989" v="1195" actId="14100"/>
          <ac:graphicFrameMkLst>
            <pc:docMk/>
            <pc:sldMk cId="2610888888" sldId="674"/>
            <ac:graphicFrameMk id="5" creationId="{84C945FE-9724-D8F1-AF26-C868790948A9}"/>
          </ac:graphicFrameMkLst>
        </pc:graphicFrameChg>
        <pc:picChg chg="del mod">
          <ac:chgData name="Minaeva, O. [Olga]" userId="71339a3c-1406-436e-95a0-e5f9f5276823" providerId="ADAL" clId="{EC3E2B21-1C3F-4FC9-B210-313749DF9416}" dt="2024-11-13T12:42:10.289" v="1190" actId="478"/>
          <ac:picMkLst>
            <pc:docMk/>
            <pc:sldMk cId="2610888888" sldId="674"/>
            <ac:picMk id="8" creationId="{CE58B452-5314-02E5-7BBB-F63AE579B003}"/>
          </ac:picMkLst>
        </pc:picChg>
      </pc:sldChg>
      <pc:sldChg chg="addSp delSp modSp mod addAnim delAnim">
        <pc:chgData name="Minaeva, O. [Olga]" userId="71339a3c-1406-436e-95a0-e5f9f5276823" providerId="ADAL" clId="{EC3E2B21-1C3F-4FC9-B210-313749DF9416}" dt="2024-11-07T13:13:30.671" v="253"/>
        <pc:sldMkLst>
          <pc:docMk/>
          <pc:sldMk cId="1447331673" sldId="676"/>
        </pc:sldMkLst>
        <pc:spChg chg="mod">
          <ac:chgData name="Minaeva, O. [Olga]" userId="71339a3c-1406-436e-95a0-e5f9f5276823" providerId="ADAL" clId="{EC3E2B21-1C3F-4FC9-B210-313749DF9416}" dt="2024-11-07T13:04:17.003" v="135" actId="20577"/>
          <ac:spMkLst>
            <pc:docMk/>
            <pc:sldMk cId="1447331673" sldId="676"/>
            <ac:spMk id="19" creationId="{15EF9DEF-CDD6-4B9E-72F4-784E63048E9B}"/>
          </ac:spMkLst>
        </pc:spChg>
        <pc:spChg chg="mod">
          <ac:chgData name="Minaeva, O. [Olga]" userId="71339a3c-1406-436e-95a0-e5f9f5276823" providerId="ADAL" clId="{EC3E2B21-1C3F-4FC9-B210-313749DF9416}" dt="2024-11-07T13:02:45.358" v="126" actId="6549"/>
          <ac:spMkLst>
            <pc:docMk/>
            <pc:sldMk cId="1447331673" sldId="676"/>
            <ac:spMk id="20" creationId="{85601BDC-E3AA-2362-7F2F-DAB0A65F54B9}"/>
          </ac:spMkLst>
        </pc:spChg>
        <pc:graphicFrameChg chg="mod modGraphic">
          <ac:chgData name="Minaeva, O. [Olga]" userId="71339a3c-1406-436e-95a0-e5f9f5276823" providerId="ADAL" clId="{EC3E2B21-1C3F-4FC9-B210-313749DF9416}" dt="2024-11-07T13:13:30.671" v="253"/>
          <ac:graphicFrameMkLst>
            <pc:docMk/>
            <pc:sldMk cId="1447331673" sldId="676"/>
            <ac:graphicFrameMk id="22" creationId="{019BE793-91DE-2F9B-5B3B-74FED57DD5F9}"/>
          </ac:graphicFrameMkLst>
        </pc:graphicFrameChg>
        <pc:graphicFrameChg chg="add del">
          <ac:chgData name="Minaeva, O. [Olga]" userId="71339a3c-1406-436e-95a0-e5f9f5276823" providerId="ADAL" clId="{EC3E2B21-1C3F-4FC9-B210-313749DF9416}" dt="2024-11-07T13:03:06.692" v="128" actId="478"/>
          <ac:graphicFrameMkLst>
            <pc:docMk/>
            <pc:sldMk cId="1447331673" sldId="676"/>
            <ac:graphicFrameMk id="23" creationId="{53C17F1A-B83B-CE45-2CCD-39610C86EA4E}"/>
          </ac:graphicFrameMkLst>
        </pc:graphicFrameChg>
        <pc:picChg chg="mod">
          <ac:chgData name="Minaeva, O. [Olga]" userId="71339a3c-1406-436e-95a0-e5f9f5276823" providerId="ADAL" clId="{EC3E2B21-1C3F-4FC9-B210-313749DF9416}" dt="2024-11-07T13:04:20.851" v="136" actId="1076"/>
          <ac:picMkLst>
            <pc:docMk/>
            <pc:sldMk cId="1447331673" sldId="676"/>
            <ac:picMk id="21" creationId="{05F4C1F3-9137-226C-3E8F-598FBD772413}"/>
          </ac:picMkLst>
        </pc:picChg>
      </pc:sldChg>
      <pc:sldChg chg="delSp modSp mod ord">
        <pc:chgData name="Minaeva, O. [Olga]" userId="71339a3c-1406-436e-95a0-e5f9f5276823" providerId="ADAL" clId="{EC3E2B21-1C3F-4FC9-B210-313749DF9416}" dt="2024-11-12T12:48:15.038" v="642"/>
        <pc:sldMkLst>
          <pc:docMk/>
          <pc:sldMk cId="1262838397" sldId="705"/>
        </pc:sldMkLst>
        <pc:spChg chg="mod">
          <ac:chgData name="Minaeva, O. [Olga]" userId="71339a3c-1406-436e-95a0-e5f9f5276823" providerId="ADAL" clId="{EC3E2B21-1C3F-4FC9-B210-313749DF9416}" dt="2024-11-12T12:39:08.368" v="599" actId="20577"/>
          <ac:spMkLst>
            <pc:docMk/>
            <pc:sldMk cId="1262838397" sldId="705"/>
            <ac:spMk id="3" creationId="{C61809C2-7D14-0447-80CE-F974F548B374}"/>
          </ac:spMkLst>
        </pc:spChg>
        <pc:spChg chg="del">
          <ac:chgData name="Minaeva, O. [Olga]" userId="71339a3c-1406-436e-95a0-e5f9f5276823" providerId="ADAL" clId="{EC3E2B21-1C3F-4FC9-B210-313749DF9416}" dt="2024-11-12T12:45:34.112" v="632" actId="478"/>
          <ac:spMkLst>
            <pc:docMk/>
            <pc:sldMk cId="1262838397" sldId="705"/>
            <ac:spMk id="5" creationId="{C74CBA0E-F2E1-3B5E-2582-3D78E650B5D4}"/>
          </ac:spMkLst>
        </pc:spChg>
      </pc:sldChg>
      <pc:sldChg chg="addSp modSp mod">
        <pc:chgData name="Minaeva, O. [Olga]" userId="71339a3c-1406-436e-95a0-e5f9f5276823" providerId="ADAL" clId="{EC3E2B21-1C3F-4FC9-B210-313749DF9416}" dt="2024-11-07T14:57:40.092" v="469" actId="1076"/>
        <pc:sldMkLst>
          <pc:docMk/>
          <pc:sldMk cId="764321695" sldId="706"/>
        </pc:sldMkLst>
        <pc:spChg chg="mod">
          <ac:chgData name="Minaeva, O. [Olga]" userId="71339a3c-1406-436e-95a0-e5f9f5276823" providerId="ADAL" clId="{EC3E2B21-1C3F-4FC9-B210-313749DF9416}" dt="2024-11-07T14:56:41.535" v="452" actId="947"/>
          <ac:spMkLst>
            <pc:docMk/>
            <pc:sldMk cId="764321695" sldId="706"/>
            <ac:spMk id="3" creationId="{C61809C2-7D14-0447-80CE-F974F548B374}"/>
          </ac:spMkLst>
        </pc:spChg>
        <pc:spChg chg="add mod">
          <ac:chgData name="Minaeva, O. [Olga]" userId="71339a3c-1406-436e-95a0-e5f9f5276823" providerId="ADAL" clId="{EC3E2B21-1C3F-4FC9-B210-313749DF9416}" dt="2024-11-07T14:57:40.092" v="469" actId="1076"/>
          <ac:spMkLst>
            <pc:docMk/>
            <pc:sldMk cId="764321695" sldId="706"/>
            <ac:spMk id="5" creationId="{8282B505-B9CF-E64F-41E4-0EE629693ECC}"/>
          </ac:spMkLst>
        </pc:spChg>
      </pc:sldChg>
      <pc:sldChg chg="addSp modSp mod">
        <pc:chgData name="Minaeva, O. [Olga]" userId="71339a3c-1406-436e-95a0-e5f9f5276823" providerId="ADAL" clId="{EC3E2B21-1C3F-4FC9-B210-313749DF9416}" dt="2024-11-13T16:01:14.106" v="1410" actId="20577"/>
        <pc:sldMkLst>
          <pc:docMk/>
          <pc:sldMk cId="1320438759" sldId="707"/>
        </pc:sldMkLst>
        <pc:spChg chg="mod">
          <ac:chgData name="Minaeva, O. [Olga]" userId="71339a3c-1406-436e-95a0-e5f9f5276823" providerId="ADAL" clId="{EC3E2B21-1C3F-4FC9-B210-313749DF9416}" dt="2024-11-13T16:01:14.106" v="1410" actId="20577"/>
          <ac:spMkLst>
            <pc:docMk/>
            <pc:sldMk cId="1320438759" sldId="707"/>
            <ac:spMk id="3" creationId="{C61809C2-7D14-0447-80CE-F974F548B374}"/>
          </ac:spMkLst>
        </pc:spChg>
        <pc:spChg chg="add mod">
          <ac:chgData name="Minaeva, O. [Olga]" userId="71339a3c-1406-436e-95a0-e5f9f5276823" providerId="ADAL" clId="{EC3E2B21-1C3F-4FC9-B210-313749DF9416}" dt="2024-11-13T16:00:03.677" v="1391" actId="1076"/>
          <ac:spMkLst>
            <pc:docMk/>
            <pc:sldMk cId="1320438759" sldId="707"/>
            <ac:spMk id="8" creationId="{1520FAB9-8A6E-C2EB-7951-F403C1DC1104}"/>
          </ac:spMkLst>
        </pc:spChg>
      </pc:sldChg>
      <pc:sldChg chg="addSp delSp modSp mod">
        <pc:chgData name="Minaeva, O. [Olga]" userId="71339a3c-1406-436e-95a0-e5f9f5276823" providerId="ADAL" clId="{EC3E2B21-1C3F-4FC9-B210-313749DF9416}" dt="2024-11-07T15:12:02.039" v="482" actId="20577"/>
        <pc:sldMkLst>
          <pc:docMk/>
          <pc:sldMk cId="3279221953" sldId="709"/>
        </pc:sldMkLst>
        <pc:spChg chg="add del mod">
          <ac:chgData name="Minaeva, O. [Olga]" userId="71339a3c-1406-436e-95a0-e5f9f5276823" providerId="ADAL" clId="{EC3E2B21-1C3F-4FC9-B210-313749DF9416}" dt="2024-11-07T15:12:02.039" v="482" actId="20577"/>
          <ac:spMkLst>
            <pc:docMk/>
            <pc:sldMk cId="3279221953" sldId="709"/>
            <ac:spMk id="2" creationId="{0C40C33C-8C3C-BE8C-23A0-D76FC142CA7F}"/>
          </ac:spMkLst>
        </pc:spChg>
        <pc:graphicFrameChg chg="add del">
          <ac:chgData name="Minaeva, O. [Olga]" userId="71339a3c-1406-436e-95a0-e5f9f5276823" providerId="ADAL" clId="{EC3E2B21-1C3F-4FC9-B210-313749DF9416}" dt="2024-11-07T12:46:13.416" v="65" actId="26606"/>
          <ac:graphicFrameMkLst>
            <pc:docMk/>
            <pc:sldMk cId="3279221953" sldId="709"/>
            <ac:graphicFrameMk id="4" creationId="{75B437CB-6A80-3F29-4935-1CD6BA833BB6}"/>
          </ac:graphicFrameMkLst>
        </pc:graphicFrameChg>
      </pc:sldChg>
      <pc:sldChg chg="addSp delSp modSp del mod setBg">
        <pc:chgData name="Minaeva, O. [Olga]" userId="71339a3c-1406-436e-95a0-e5f9f5276823" providerId="ADAL" clId="{EC3E2B21-1C3F-4FC9-B210-313749DF9416}" dt="2024-11-13T12:58:21.735" v="1325" actId="47"/>
        <pc:sldMkLst>
          <pc:docMk/>
          <pc:sldMk cId="551318685" sldId="710"/>
        </pc:sldMkLst>
        <pc:spChg chg="del">
          <ac:chgData name="Minaeva, O. [Olga]" userId="71339a3c-1406-436e-95a0-e5f9f5276823" providerId="ADAL" clId="{EC3E2B21-1C3F-4FC9-B210-313749DF9416}" dt="2024-11-13T12:53:22.297" v="1270" actId="21"/>
          <ac:spMkLst>
            <pc:docMk/>
            <pc:sldMk cId="551318685" sldId="710"/>
            <ac:spMk id="2" creationId="{CB4B0662-CCFB-4C12-6F1A-9ACDE43252F4}"/>
          </ac:spMkLst>
        </pc:spChg>
        <pc:spChg chg="add mod">
          <ac:chgData name="Minaeva, O. [Olga]" userId="71339a3c-1406-436e-95a0-e5f9f5276823" providerId="ADAL" clId="{EC3E2B21-1C3F-4FC9-B210-313749DF9416}" dt="2024-11-07T14:28:14.912" v="264" actId="11529"/>
          <ac:spMkLst>
            <pc:docMk/>
            <pc:sldMk cId="551318685" sldId="710"/>
            <ac:spMk id="3" creationId="{A2BDBFB8-B94D-5F09-237D-64E72D8B7A31}"/>
          </ac:spMkLst>
        </pc:spChg>
        <pc:spChg chg="add del mod">
          <ac:chgData name="Minaeva, O. [Olga]" userId="71339a3c-1406-436e-95a0-e5f9f5276823" providerId="ADAL" clId="{EC3E2B21-1C3F-4FC9-B210-313749DF9416}" dt="2024-11-13T12:53:31.725" v="1271" actId="478"/>
          <ac:spMkLst>
            <pc:docMk/>
            <pc:sldMk cId="551318685" sldId="710"/>
            <ac:spMk id="4" creationId="{1A08829C-72F7-3DA3-19B5-E1EFF7138F5F}"/>
          </ac:spMkLst>
        </pc:spChg>
        <pc:spChg chg="add del">
          <ac:chgData name="Minaeva, O. [Olga]" userId="71339a3c-1406-436e-95a0-e5f9f5276823" providerId="ADAL" clId="{EC3E2B21-1C3F-4FC9-B210-313749DF9416}" dt="2024-11-07T12:46:49.669" v="72" actId="26606"/>
          <ac:spMkLst>
            <pc:docMk/>
            <pc:sldMk cId="551318685" sldId="710"/>
            <ac:spMk id="4" creationId="{3263EF3B-9EB6-C0DF-682D-CCF9EEE27616}"/>
          </ac:spMkLst>
        </pc:spChg>
        <pc:spChg chg="add del">
          <ac:chgData name="Minaeva, O. [Olga]" userId="71339a3c-1406-436e-95a0-e5f9f5276823" providerId="ADAL" clId="{EC3E2B21-1C3F-4FC9-B210-313749DF9416}" dt="2024-11-13T12:54:13.618" v="1273" actId="26606"/>
          <ac:spMkLst>
            <pc:docMk/>
            <pc:sldMk cId="551318685" sldId="710"/>
            <ac:spMk id="14" creationId="{1D63C574-BFD2-41A1-A567-B0C3CC7FDD4F}"/>
          </ac:spMkLst>
        </pc:spChg>
        <pc:spChg chg="add del">
          <ac:chgData name="Minaeva, O. [Olga]" userId="71339a3c-1406-436e-95a0-e5f9f5276823" providerId="ADAL" clId="{EC3E2B21-1C3F-4FC9-B210-313749DF9416}" dt="2024-11-13T12:54:13.618" v="1273" actId="26606"/>
          <ac:spMkLst>
            <pc:docMk/>
            <pc:sldMk cId="551318685" sldId="710"/>
            <ac:spMk id="16" creationId="{E2A46BAB-8C31-42B2-90E8-B26DD3E81D37}"/>
          </ac:spMkLst>
        </pc:spChg>
        <pc:grpChg chg="add del">
          <ac:chgData name="Minaeva, O. [Olga]" userId="71339a3c-1406-436e-95a0-e5f9f5276823" providerId="ADAL" clId="{EC3E2B21-1C3F-4FC9-B210-313749DF9416}" dt="2024-11-13T12:54:13.618" v="1273" actId="26606"/>
          <ac:grpSpMkLst>
            <pc:docMk/>
            <pc:sldMk cId="551318685" sldId="710"/>
            <ac:grpSpMk id="18" creationId="{B3F7A3C7-0737-4E57-B30E-8EEFE638B401}"/>
          </ac:grpSpMkLst>
        </pc:grpChg>
        <pc:grpChg chg="add del">
          <ac:chgData name="Minaeva, O. [Olga]" userId="71339a3c-1406-436e-95a0-e5f9f5276823" providerId="ADAL" clId="{EC3E2B21-1C3F-4FC9-B210-313749DF9416}" dt="2024-11-13T12:54:13.618" v="1273" actId="26606"/>
          <ac:grpSpMkLst>
            <pc:docMk/>
            <pc:sldMk cId="551318685" sldId="710"/>
            <ac:grpSpMk id="22" creationId="{43F5E015-E085-4624-B431-B42414448684}"/>
          </ac:grpSpMkLst>
        </pc:grpChg>
        <pc:graphicFrameChg chg="add del">
          <ac:chgData name="Minaeva, O. [Olga]" userId="71339a3c-1406-436e-95a0-e5f9f5276823" providerId="ADAL" clId="{EC3E2B21-1C3F-4FC9-B210-313749DF9416}" dt="2024-11-07T12:46:40.898" v="67" actId="26606"/>
          <ac:graphicFrameMkLst>
            <pc:docMk/>
            <pc:sldMk cId="551318685" sldId="710"/>
            <ac:graphicFrameMk id="6" creationId="{AEF3F307-C6FD-20AD-0B02-B2B337332A8D}"/>
          </ac:graphicFrameMkLst>
        </pc:graphicFrameChg>
        <pc:graphicFrameChg chg="add del">
          <ac:chgData name="Minaeva, O. [Olga]" userId="71339a3c-1406-436e-95a0-e5f9f5276823" providerId="ADAL" clId="{EC3E2B21-1C3F-4FC9-B210-313749DF9416}" dt="2024-11-07T12:46:49.669" v="71" actId="26606"/>
          <ac:graphicFrameMkLst>
            <pc:docMk/>
            <pc:sldMk cId="551318685" sldId="710"/>
            <ac:graphicFrameMk id="7" creationId="{9E60AE22-98BF-D844-CEC1-2570E38EB4D3}"/>
          </ac:graphicFrameMkLst>
        </pc:graphicFrameChg>
        <pc:graphicFrameChg chg="add del">
          <ac:chgData name="Minaeva, O. [Olga]" userId="71339a3c-1406-436e-95a0-e5f9f5276823" providerId="ADAL" clId="{EC3E2B21-1C3F-4FC9-B210-313749DF9416}" dt="2024-11-07T12:46:44.671" v="69" actId="26606"/>
          <ac:graphicFrameMkLst>
            <pc:docMk/>
            <pc:sldMk cId="551318685" sldId="710"/>
            <ac:graphicFrameMk id="8" creationId="{94CB5CB8-DD1A-34A9-45B5-801C1F3E6D66}"/>
          </ac:graphicFrameMkLst>
        </pc:graphicFrameChg>
        <pc:graphicFrameChg chg="add del mod modGraphic">
          <ac:chgData name="Minaeva, O. [Olga]" userId="71339a3c-1406-436e-95a0-e5f9f5276823" providerId="ADAL" clId="{EC3E2B21-1C3F-4FC9-B210-313749DF9416}" dt="2024-11-13T12:56:04.548" v="1283"/>
          <ac:graphicFrameMkLst>
            <pc:docMk/>
            <pc:sldMk cId="551318685" sldId="710"/>
            <ac:graphicFrameMk id="9" creationId="{BD884F07-7260-07BF-D1A0-077A9FA3D891}"/>
          </ac:graphicFrameMkLst>
        </pc:graphicFrameChg>
      </pc:sldChg>
      <pc:sldChg chg="addSp delSp modSp mod">
        <pc:chgData name="Minaeva, O. [Olga]" userId="71339a3c-1406-436e-95a0-e5f9f5276823" providerId="ADAL" clId="{EC3E2B21-1C3F-4FC9-B210-313749DF9416}" dt="2024-11-12T11:49:43.226" v="592" actId="403"/>
        <pc:sldMkLst>
          <pc:docMk/>
          <pc:sldMk cId="3500892936" sldId="711"/>
        </pc:sldMkLst>
        <pc:spChg chg="add del mod">
          <ac:chgData name="Minaeva, O. [Olga]" userId="71339a3c-1406-436e-95a0-e5f9f5276823" providerId="ADAL" clId="{EC3E2B21-1C3F-4FC9-B210-313749DF9416}" dt="2024-11-12T11:49:06" v="584" actId="26606"/>
          <ac:spMkLst>
            <pc:docMk/>
            <pc:sldMk cId="3500892936" sldId="711"/>
            <ac:spMk id="2" creationId="{BD01484F-33F0-4C72-1BCE-856F04A2DECA}"/>
          </ac:spMkLst>
        </pc:spChg>
        <pc:spChg chg="add mod">
          <ac:chgData name="Minaeva, O. [Olga]" userId="71339a3c-1406-436e-95a0-e5f9f5276823" providerId="ADAL" clId="{EC3E2B21-1C3F-4FC9-B210-313749DF9416}" dt="2024-11-12T11:49:43.226" v="592" actId="403"/>
          <ac:spMkLst>
            <pc:docMk/>
            <pc:sldMk cId="3500892936" sldId="711"/>
            <ac:spMk id="5" creationId="{747457F7-661C-70DD-9E1B-84444B83FFFE}"/>
          </ac:spMkLst>
        </pc:spChg>
        <pc:graphicFrameChg chg="add del">
          <ac:chgData name="Minaeva, O. [Olga]" userId="71339a3c-1406-436e-95a0-e5f9f5276823" providerId="ADAL" clId="{EC3E2B21-1C3F-4FC9-B210-313749DF9416}" dt="2024-11-12T11:48:58.687" v="581" actId="26606"/>
          <ac:graphicFrameMkLst>
            <pc:docMk/>
            <pc:sldMk cId="3500892936" sldId="711"/>
            <ac:graphicFrameMk id="4" creationId="{73FC5E00-CE83-B28D-DBFC-406BF5B5244B}"/>
          </ac:graphicFrameMkLst>
        </pc:graphicFrameChg>
        <pc:graphicFrameChg chg="add del">
          <ac:chgData name="Minaeva, O. [Olga]" userId="71339a3c-1406-436e-95a0-e5f9f5276823" providerId="ADAL" clId="{EC3E2B21-1C3F-4FC9-B210-313749DF9416}" dt="2024-11-12T11:49:05.968" v="583" actId="26606"/>
          <ac:graphicFrameMkLst>
            <pc:docMk/>
            <pc:sldMk cId="3500892936" sldId="711"/>
            <ac:graphicFrameMk id="6" creationId="{2247397D-AF10-EEB1-A43A-9C2E411884F6}"/>
          </ac:graphicFrameMkLst>
        </pc:graphicFrameChg>
        <pc:graphicFrameChg chg="add mod">
          <ac:chgData name="Minaeva, O. [Olga]" userId="71339a3c-1406-436e-95a0-e5f9f5276823" providerId="ADAL" clId="{EC3E2B21-1C3F-4FC9-B210-313749DF9416}" dt="2024-11-12T11:49:25.862" v="585" actId="1076"/>
          <ac:graphicFrameMkLst>
            <pc:docMk/>
            <pc:sldMk cId="3500892936" sldId="711"/>
            <ac:graphicFrameMk id="8" creationId="{6EC27F1E-982B-CF5F-E626-9C22D64950C9}"/>
          </ac:graphicFrameMkLst>
        </pc:graphicFrameChg>
      </pc:sldChg>
      <pc:sldChg chg="addSp modSp mod">
        <pc:chgData name="Minaeva, O. [Olga]" userId="71339a3c-1406-436e-95a0-e5f9f5276823" providerId="ADAL" clId="{EC3E2B21-1C3F-4FC9-B210-313749DF9416}" dt="2024-11-12T13:09:03.892" v="971" actId="1037"/>
        <pc:sldMkLst>
          <pc:docMk/>
          <pc:sldMk cId="950754746" sldId="712"/>
        </pc:sldMkLst>
        <pc:graphicFrameChg chg="mod modGraphic">
          <ac:chgData name="Minaeva, O. [Olga]" userId="71339a3c-1406-436e-95a0-e5f9f5276823" providerId="ADAL" clId="{EC3E2B21-1C3F-4FC9-B210-313749DF9416}" dt="2024-11-12T13:08:48.490" v="947" actId="1076"/>
          <ac:graphicFrameMkLst>
            <pc:docMk/>
            <pc:sldMk cId="950754746" sldId="712"/>
            <ac:graphicFrameMk id="4" creationId="{FC480F58-797D-4583-1B96-1B03F920AE81}"/>
          </ac:graphicFrameMkLst>
        </pc:graphicFrameChg>
        <pc:picChg chg="add mod">
          <ac:chgData name="Minaeva, O. [Olga]" userId="71339a3c-1406-436e-95a0-e5f9f5276823" providerId="ADAL" clId="{EC3E2B21-1C3F-4FC9-B210-313749DF9416}" dt="2024-11-12T13:08:54.506" v="949" actId="571"/>
          <ac:picMkLst>
            <pc:docMk/>
            <pc:sldMk cId="950754746" sldId="712"/>
            <ac:picMk id="2" creationId="{48C6607D-CF99-EE29-33C9-537C14F12831}"/>
          </ac:picMkLst>
        </pc:picChg>
        <pc:picChg chg="add mod">
          <ac:chgData name="Minaeva, O. [Olga]" userId="71339a3c-1406-436e-95a0-e5f9f5276823" providerId="ADAL" clId="{EC3E2B21-1C3F-4FC9-B210-313749DF9416}" dt="2024-11-12T13:08:54.506" v="949" actId="571"/>
          <ac:picMkLst>
            <pc:docMk/>
            <pc:sldMk cId="950754746" sldId="712"/>
            <ac:picMk id="3" creationId="{B0067888-DA98-D05F-EBB0-7A45AF80294F}"/>
          </ac:picMkLst>
        </pc:picChg>
        <pc:picChg chg="mod">
          <ac:chgData name="Minaeva, O. [Olga]" userId="71339a3c-1406-436e-95a0-e5f9f5276823" providerId="ADAL" clId="{EC3E2B21-1C3F-4FC9-B210-313749DF9416}" dt="2024-11-12T13:09:03.892" v="971" actId="1037"/>
          <ac:picMkLst>
            <pc:docMk/>
            <pc:sldMk cId="950754746" sldId="712"/>
            <ac:picMk id="7170" creationId="{B1D27F92-5251-5E1C-89DC-24B0E350A01E}"/>
          </ac:picMkLst>
        </pc:picChg>
        <pc:picChg chg="mod">
          <ac:chgData name="Minaeva, O. [Olga]" userId="71339a3c-1406-436e-95a0-e5f9f5276823" providerId="ADAL" clId="{EC3E2B21-1C3F-4FC9-B210-313749DF9416}" dt="2024-11-12T13:09:03.892" v="971" actId="1037"/>
          <ac:picMkLst>
            <pc:docMk/>
            <pc:sldMk cId="950754746" sldId="712"/>
            <ac:picMk id="7172" creationId="{15EDD8D7-A6F2-9300-1E87-2EE91978764F}"/>
          </ac:picMkLst>
        </pc:picChg>
        <pc:picChg chg="mod">
          <ac:chgData name="Minaeva, O. [Olga]" userId="71339a3c-1406-436e-95a0-e5f9f5276823" providerId="ADAL" clId="{EC3E2B21-1C3F-4FC9-B210-313749DF9416}" dt="2024-11-12T13:09:03.892" v="971" actId="1037"/>
          <ac:picMkLst>
            <pc:docMk/>
            <pc:sldMk cId="950754746" sldId="712"/>
            <ac:picMk id="7174" creationId="{AA5A4BFE-3E78-24A1-BB70-B67EB7EE11FD}"/>
          </ac:picMkLst>
        </pc:picChg>
        <pc:picChg chg="mod">
          <ac:chgData name="Minaeva, O. [Olga]" userId="71339a3c-1406-436e-95a0-e5f9f5276823" providerId="ADAL" clId="{EC3E2B21-1C3F-4FC9-B210-313749DF9416}" dt="2024-11-12T13:09:03.892" v="971" actId="1037"/>
          <ac:picMkLst>
            <pc:docMk/>
            <pc:sldMk cId="950754746" sldId="712"/>
            <ac:picMk id="7176" creationId="{D62AF4EB-8B65-868C-4C4F-B95D90233195}"/>
          </ac:picMkLst>
        </pc:picChg>
        <pc:picChg chg="mod">
          <ac:chgData name="Minaeva, O. [Olga]" userId="71339a3c-1406-436e-95a0-e5f9f5276823" providerId="ADAL" clId="{EC3E2B21-1C3F-4FC9-B210-313749DF9416}" dt="2024-11-12T13:09:03.892" v="971" actId="1037"/>
          <ac:picMkLst>
            <pc:docMk/>
            <pc:sldMk cId="950754746" sldId="712"/>
            <ac:picMk id="7178" creationId="{89650B8E-11A3-5822-7963-60BC6B129272}"/>
          </ac:picMkLst>
        </pc:picChg>
      </pc:sldChg>
      <pc:sldChg chg="del">
        <pc:chgData name="Minaeva, O. [Olga]" userId="71339a3c-1406-436e-95a0-e5f9f5276823" providerId="ADAL" clId="{EC3E2B21-1C3F-4FC9-B210-313749DF9416}" dt="2024-11-07T13:00:34.851" v="97" actId="47"/>
        <pc:sldMkLst>
          <pc:docMk/>
          <pc:sldMk cId="2822922110" sldId="713"/>
        </pc:sldMkLst>
      </pc:sldChg>
      <pc:sldChg chg="ord">
        <pc:chgData name="Minaeva, O. [Olga]" userId="71339a3c-1406-436e-95a0-e5f9f5276823" providerId="ADAL" clId="{EC3E2B21-1C3F-4FC9-B210-313749DF9416}" dt="2024-11-12T12:48:09.854" v="640"/>
        <pc:sldMkLst>
          <pc:docMk/>
          <pc:sldMk cId="3437299378" sldId="714"/>
        </pc:sldMkLst>
      </pc:sldChg>
      <pc:sldChg chg="addSp modSp mod">
        <pc:chgData name="Minaeva, O. [Olga]" userId="71339a3c-1406-436e-95a0-e5f9f5276823" providerId="ADAL" clId="{EC3E2B21-1C3F-4FC9-B210-313749DF9416}" dt="2024-11-13T16:01:36.809" v="1412" actId="20577"/>
        <pc:sldMkLst>
          <pc:docMk/>
          <pc:sldMk cId="2783365076" sldId="715"/>
        </pc:sldMkLst>
        <pc:spChg chg="mod">
          <ac:chgData name="Minaeva, O. [Olga]" userId="71339a3c-1406-436e-95a0-e5f9f5276823" providerId="ADAL" clId="{EC3E2B21-1C3F-4FC9-B210-313749DF9416}" dt="2024-11-13T16:01:36.809" v="1412" actId="20577"/>
          <ac:spMkLst>
            <pc:docMk/>
            <pc:sldMk cId="2783365076" sldId="715"/>
            <ac:spMk id="3" creationId="{495775B5-487E-B1D4-F639-E082594AA0BF}"/>
          </ac:spMkLst>
        </pc:spChg>
        <pc:spChg chg="add mod">
          <ac:chgData name="Minaeva, O. [Olga]" userId="71339a3c-1406-436e-95a0-e5f9f5276823" providerId="ADAL" clId="{EC3E2B21-1C3F-4FC9-B210-313749DF9416}" dt="2024-11-13T16:00:41.860" v="1398" actId="1076"/>
          <ac:spMkLst>
            <pc:docMk/>
            <pc:sldMk cId="2783365076" sldId="715"/>
            <ac:spMk id="5" creationId="{CF65336D-B507-B282-C2DB-B93C1BDDFD2E}"/>
          </ac:spMkLst>
        </pc:spChg>
      </pc:sldChg>
      <pc:sldChg chg="modSp mod">
        <pc:chgData name="Minaeva, O. [Olga]" userId="71339a3c-1406-436e-95a0-e5f9f5276823" providerId="ADAL" clId="{EC3E2B21-1C3F-4FC9-B210-313749DF9416}" dt="2024-11-12T14:56:18.075" v="1113" actId="21"/>
        <pc:sldMkLst>
          <pc:docMk/>
          <pc:sldMk cId="2437986861" sldId="716"/>
        </pc:sldMkLst>
        <pc:spChg chg="mod">
          <ac:chgData name="Minaeva, O. [Olga]" userId="71339a3c-1406-436e-95a0-e5f9f5276823" providerId="ADAL" clId="{EC3E2B21-1C3F-4FC9-B210-313749DF9416}" dt="2024-11-12T14:56:18.075" v="1113" actId="21"/>
          <ac:spMkLst>
            <pc:docMk/>
            <pc:sldMk cId="2437986861" sldId="716"/>
            <ac:spMk id="3" creationId="{5DC2C934-BDE5-D7DA-DBD2-875DF3EE4A63}"/>
          </ac:spMkLst>
        </pc:spChg>
      </pc:sldChg>
      <pc:sldChg chg="modSp mod modNotesTx">
        <pc:chgData name="Minaeva, O. [Olga]" userId="71339a3c-1406-436e-95a0-e5f9f5276823" providerId="ADAL" clId="{EC3E2B21-1C3F-4FC9-B210-313749DF9416}" dt="2024-11-13T16:02:06.845" v="1414" actId="6549"/>
        <pc:sldMkLst>
          <pc:docMk/>
          <pc:sldMk cId="2416683460" sldId="717"/>
        </pc:sldMkLst>
        <pc:spChg chg="mod">
          <ac:chgData name="Minaeva, O. [Olga]" userId="71339a3c-1406-436e-95a0-e5f9f5276823" providerId="ADAL" clId="{EC3E2B21-1C3F-4FC9-B210-313749DF9416}" dt="2024-11-13T16:02:06.845" v="1414" actId="6549"/>
          <ac:spMkLst>
            <pc:docMk/>
            <pc:sldMk cId="2416683460" sldId="717"/>
            <ac:spMk id="3" creationId="{3ABDCE8F-564C-D314-6A94-2B1C690A2813}"/>
          </ac:spMkLst>
        </pc:spChg>
      </pc:sldChg>
      <pc:sldChg chg="mod modShow">
        <pc:chgData name="Minaeva, O. [Olga]" userId="71339a3c-1406-436e-95a0-e5f9f5276823" providerId="ADAL" clId="{EC3E2B21-1C3F-4FC9-B210-313749DF9416}" dt="2024-11-13T16:45:28.427" v="1581" actId="729"/>
        <pc:sldMkLst>
          <pc:docMk/>
          <pc:sldMk cId="2866438413" sldId="719"/>
        </pc:sldMkLst>
      </pc:sldChg>
      <pc:sldChg chg="modSp add del">
        <pc:chgData name="Minaeva, O. [Olga]" userId="71339a3c-1406-436e-95a0-e5f9f5276823" providerId="ADAL" clId="{EC3E2B21-1C3F-4FC9-B210-313749DF9416}" dt="2024-11-13T12:51:33.598" v="1267" actId="47"/>
        <pc:sldMkLst>
          <pc:docMk/>
          <pc:sldMk cId="223368976" sldId="720"/>
        </pc:sldMkLst>
        <pc:graphicFrameChg chg="mod">
          <ac:chgData name="Minaeva, O. [Olga]" userId="71339a3c-1406-436e-95a0-e5f9f5276823" providerId="ADAL" clId="{EC3E2B21-1C3F-4FC9-B210-313749DF9416}" dt="2024-11-07T12:41:02.300" v="16" actId="12"/>
          <ac:graphicFrameMkLst>
            <pc:docMk/>
            <pc:sldMk cId="223368976" sldId="720"/>
            <ac:graphicFrameMk id="3" creationId="{969DDF1E-9A93-785D-081C-F65758C0E4AE}"/>
          </ac:graphicFrameMkLst>
        </pc:graphicFrameChg>
      </pc:sldChg>
      <pc:sldChg chg="addSp delSp modSp add del mod">
        <pc:chgData name="Minaeva, O. [Olga]" userId="71339a3c-1406-436e-95a0-e5f9f5276823" providerId="ADAL" clId="{EC3E2B21-1C3F-4FC9-B210-313749DF9416}" dt="2024-11-07T14:49:37.242" v="399" actId="47"/>
        <pc:sldMkLst>
          <pc:docMk/>
          <pc:sldMk cId="918274871" sldId="721"/>
        </pc:sldMkLst>
        <pc:spChg chg="add del mod">
          <ac:chgData name="Minaeva, O. [Olga]" userId="71339a3c-1406-436e-95a0-e5f9f5276823" providerId="ADAL" clId="{EC3E2B21-1C3F-4FC9-B210-313749DF9416}" dt="2024-11-07T12:45:11.339" v="58" actId="478"/>
          <ac:spMkLst>
            <pc:docMk/>
            <pc:sldMk cId="918274871" sldId="721"/>
            <ac:spMk id="2" creationId="{BEECCD49-B691-E722-CBB4-4A83F820F8F2}"/>
          </ac:spMkLst>
        </pc:spChg>
        <pc:spChg chg="del">
          <ac:chgData name="Minaeva, O. [Olga]" userId="71339a3c-1406-436e-95a0-e5f9f5276823" providerId="ADAL" clId="{EC3E2B21-1C3F-4FC9-B210-313749DF9416}" dt="2024-11-07T12:43:17.766" v="36" actId="478"/>
          <ac:spMkLst>
            <pc:docMk/>
            <pc:sldMk cId="918274871" sldId="721"/>
            <ac:spMk id="6" creationId="{3145AFDE-A64A-9B23-3DC7-10B1493012E5}"/>
          </ac:spMkLst>
        </pc:spChg>
        <pc:graphicFrameChg chg="del">
          <ac:chgData name="Minaeva, O. [Olga]" userId="71339a3c-1406-436e-95a0-e5f9f5276823" providerId="ADAL" clId="{EC3E2B21-1C3F-4FC9-B210-313749DF9416}" dt="2024-11-07T12:41:43.465" v="18" actId="11529"/>
          <ac:graphicFrameMkLst>
            <pc:docMk/>
            <pc:sldMk cId="918274871" sldId="721"/>
            <ac:graphicFrameMk id="3" creationId="{969DDF1E-9A93-785D-081C-F65758C0E4AE}"/>
          </ac:graphicFrameMkLst>
        </pc:graphicFrameChg>
        <pc:graphicFrameChg chg="add del modGraphic">
          <ac:chgData name="Minaeva, O. [Olga]" userId="71339a3c-1406-436e-95a0-e5f9f5276823" providerId="ADAL" clId="{EC3E2B21-1C3F-4FC9-B210-313749DF9416}" dt="2024-11-07T12:44:14.467" v="38" actId="1032"/>
          <ac:graphicFrameMkLst>
            <pc:docMk/>
            <pc:sldMk cId="918274871" sldId="721"/>
            <ac:graphicFrameMk id="4" creationId="{552F29B0-D906-9682-4567-826D4620B8B6}"/>
          </ac:graphicFrameMkLst>
        </pc:graphicFrameChg>
        <pc:graphicFrameChg chg="add mod modGraphic">
          <ac:chgData name="Minaeva, O. [Olga]" userId="71339a3c-1406-436e-95a0-e5f9f5276823" providerId="ADAL" clId="{EC3E2B21-1C3F-4FC9-B210-313749DF9416}" dt="2024-11-07T12:45:35.222" v="63"/>
          <ac:graphicFrameMkLst>
            <pc:docMk/>
            <pc:sldMk cId="918274871" sldId="721"/>
            <ac:graphicFrameMk id="5" creationId="{85914B13-B825-3873-2238-E72BA9259C01}"/>
          </ac:graphicFrameMkLst>
        </pc:graphicFrameChg>
      </pc:sldChg>
      <pc:sldChg chg="delSp modSp add mod">
        <pc:chgData name="Minaeva, O. [Olga]" userId="71339a3c-1406-436e-95a0-e5f9f5276823" providerId="ADAL" clId="{EC3E2B21-1C3F-4FC9-B210-313749DF9416}" dt="2024-11-07T14:28:11.952" v="262" actId="14100"/>
        <pc:sldMkLst>
          <pc:docMk/>
          <pc:sldMk cId="1598121060" sldId="722"/>
        </pc:sldMkLst>
        <pc:spChg chg="mod">
          <ac:chgData name="Minaeva, O. [Olga]" userId="71339a3c-1406-436e-95a0-e5f9f5276823" providerId="ADAL" clId="{EC3E2B21-1C3F-4FC9-B210-313749DF9416}" dt="2024-11-07T13:03:41.242" v="134" actId="20577"/>
          <ac:spMkLst>
            <pc:docMk/>
            <pc:sldMk cId="1598121060" sldId="722"/>
            <ac:spMk id="19" creationId="{15EF9DEF-CDD6-4B9E-72F4-784E63048E9B}"/>
          </ac:spMkLst>
        </pc:spChg>
        <pc:graphicFrameChg chg="del">
          <ac:chgData name="Minaeva, O. [Olga]" userId="71339a3c-1406-436e-95a0-e5f9f5276823" providerId="ADAL" clId="{EC3E2B21-1C3F-4FC9-B210-313749DF9416}" dt="2024-11-07T13:03:12.307" v="129" actId="478"/>
          <ac:graphicFrameMkLst>
            <pc:docMk/>
            <pc:sldMk cId="1598121060" sldId="722"/>
            <ac:graphicFrameMk id="22" creationId="{019BE793-91DE-2F9B-5B3B-74FED57DD5F9}"/>
          </ac:graphicFrameMkLst>
        </pc:graphicFrameChg>
        <pc:graphicFrameChg chg="mod">
          <ac:chgData name="Minaeva, O. [Olga]" userId="71339a3c-1406-436e-95a0-e5f9f5276823" providerId="ADAL" clId="{EC3E2B21-1C3F-4FC9-B210-313749DF9416}" dt="2024-11-07T14:28:11.952" v="262" actId="14100"/>
          <ac:graphicFrameMkLst>
            <pc:docMk/>
            <pc:sldMk cId="1598121060" sldId="722"/>
            <ac:graphicFrameMk id="23" creationId="{53C17F1A-B83B-CE45-2CCD-39610C86EA4E}"/>
          </ac:graphicFrameMkLst>
        </pc:graphicFrameChg>
        <pc:picChg chg="mod">
          <ac:chgData name="Minaeva, O. [Olga]" userId="71339a3c-1406-436e-95a0-e5f9f5276823" providerId="ADAL" clId="{EC3E2B21-1C3F-4FC9-B210-313749DF9416}" dt="2024-11-07T13:03:34.007" v="133" actId="1076"/>
          <ac:picMkLst>
            <pc:docMk/>
            <pc:sldMk cId="1598121060" sldId="722"/>
            <ac:picMk id="21" creationId="{05F4C1F3-9137-226C-3E8F-598FBD772413}"/>
          </ac:picMkLst>
        </pc:picChg>
      </pc:sldChg>
      <pc:sldChg chg="addSp delSp modSp add del mod">
        <pc:chgData name="Minaeva, O. [Olga]" userId="71339a3c-1406-436e-95a0-e5f9f5276823" providerId="ADAL" clId="{EC3E2B21-1C3F-4FC9-B210-313749DF9416}" dt="2024-11-07T13:02:21.951" v="123" actId="47"/>
        <pc:sldMkLst>
          <pc:docMk/>
          <pc:sldMk cId="3786228505" sldId="722"/>
        </pc:sldMkLst>
        <pc:graphicFrameChg chg="add del mod">
          <ac:chgData name="Minaeva, O. [Olga]" userId="71339a3c-1406-436e-95a0-e5f9f5276823" providerId="ADAL" clId="{EC3E2B21-1C3F-4FC9-B210-313749DF9416}" dt="2024-11-07T13:02:15.704" v="121" actId="478"/>
          <ac:graphicFrameMkLst>
            <pc:docMk/>
            <pc:sldMk cId="3786228505" sldId="722"/>
            <ac:graphicFrameMk id="22" creationId="{019BE793-91DE-2F9B-5B3B-74FED57DD5F9}"/>
          </ac:graphicFrameMkLst>
        </pc:graphicFrameChg>
        <pc:graphicFrameChg chg="mod">
          <ac:chgData name="Minaeva, O. [Olga]" userId="71339a3c-1406-436e-95a0-e5f9f5276823" providerId="ADAL" clId="{EC3E2B21-1C3F-4FC9-B210-313749DF9416}" dt="2024-11-07T13:02:14.888" v="120" actId="1076"/>
          <ac:graphicFrameMkLst>
            <pc:docMk/>
            <pc:sldMk cId="3786228505" sldId="722"/>
            <ac:graphicFrameMk id="23" creationId="{53C17F1A-B83B-CE45-2CCD-39610C86EA4E}"/>
          </ac:graphicFrameMkLst>
        </pc:graphicFrameChg>
      </pc:sldChg>
      <pc:sldChg chg="addSp modSp new mod ord setBg">
        <pc:chgData name="Minaeva, O. [Olga]" userId="71339a3c-1406-436e-95a0-e5f9f5276823" providerId="ADAL" clId="{EC3E2B21-1C3F-4FC9-B210-313749DF9416}" dt="2024-11-13T16:03:44.396" v="1433" actId="1036"/>
        <pc:sldMkLst>
          <pc:docMk/>
          <pc:sldMk cId="3707187200" sldId="723"/>
        </pc:sldMkLst>
        <pc:spChg chg="mod">
          <ac:chgData name="Minaeva, O. [Olga]" userId="71339a3c-1406-436e-95a0-e5f9f5276823" providerId="ADAL" clId="{EC3E2B21-1C3F-4FC9-B210-313749DF9416}" dt="2024-11-13T16:03:37" v="1416"/>
          <ac:spMkLst>
            <pc:docMk/>
            <pc:sldMk cId="3707187200" sldId="723"/>
            <ac:spMk id="2" creationId="{0A97F92A-0B0E-19EC-2472-99E99F95391C}"/>
          </ac:spMkLst>
        </pc:spChg>
        <pc:spChg chg="add mod">
          <ac:chgData name="Minaeva, O. [Olga]" userId="71339a3c-1406-436e-95a0-e5f9f5276823" providerId="ADAL" clId="{EC3E2B21-1C3F-4FC9-B210-313749DF9416}" dt="2024-11-07T15:11:32.008" v="481" actId="1076"/>
          <ac:spMkLst>
            <pc:docMk/>
            <pc:sldMk cId="3707187200" sldId="723"/>
            <ac:spMk id="6" creationId="{D43677EB-9495-B416-E681-9753E3A173F3}"/>
          </ac:spMkLst>
        </pc:spChg>
        <pc:picChg chg="add mod">
          <ac:chgData name="Minaeva, O. [Olga]" userId="71339a3c-1406-436e-95a0-e5f9f5276823" providerId="ADAL" clId="{EC3E2B21-1C3F-4FC9-B210-313749DF9416}" dt="2024-11-13T16:03:44.396" v="1433" actId="1036"/>
          <ac:picMkLst>
            <pc:docMk/>
            <pc:sldMk cId="3707187200" sldId="723"/>
            <ac:picMk id="4" creationId="{B6E735C0-30D9-A649-DDFE-8AA867483C4E}"/>
          </ac:picMkLst>
        </pc:picChg>
      </pc:sldChg>
      <pc:sldChg chg="addSp delSp modSp new mod modNotesTx">
        <pc:chgData name="Minaeva, O. [Olga]" userId="71339a3c-1406-436e-95a0-e5f9f5276823" providerId="ADAL" clId="{EC3E2B21-1C3F-4FC9-B210-313749DF9416}" dt="2024-11-12T13:05:44.065" v="911"/>
        <pc:sldMkLst>
          <pc:docMk/>
          <pc:sldMk cId="3123009685" sldId="724"/>
        </pc:sldMkLst>
        <pc:spChg chg="del">
          <ac:chgData name="Minaeva, O. [Olga]" userId="71339a3c-1406-436e-95a0-e5f9f5276823" providerId="ADAL" clId="{EC3E2B21-1C3F-4FC9-B210-313749DF9416}" dt="2024-11-12T13:04:18.578" v="895" actId="478"/>
          <ac:spMkLst>
            <pc:docMk/>
            <pc:sldMk cId="3123009685" sldId="724"/>
            <ac:spMk id="2" creationId="{4F404AF3-8052-2576-9CA4-8AC1ADF486EA}"/>
          </ac:spMkLst>
        </pc:spChg>
        <pc:spChg chg="del">
          <ac:chgData name="Minaeva, O. [Olga]" userId="71339a3c-1406-436e-95a0-e5f9f5276823" providerId="ADAL" clId="{EC3E2B21-1C3F-4FC9-B210-313749DF9416}" dt="2024-11-12T12:58:31.992" v="681" actId="478"/>
          <ac:spMkLst>
            <pc:docMk/>
            <pc:sldMk cId="3123009685" sldId="724"/>
            <ac:spMk id="3" creationId="{E146E612-19E4-7DC8-8ACB-9F1E1FE6DD54}"/>
          </ac:spMkLst>
        </pc:spChg>
        <pc:spChg chg="add mod">
          <ac:chgData name="Minaeva, O. [Olga]" userId="71339a3c-1406-436e-95a0-e5f9f5276823" providerId="ADAL" clId="{EC3E2B21-1C3F-4FC9-B210-313749DF9416}" dt="2024-11-12T13:05:07.013" v="909" actId="20577"/>
          <ac:spMkLst>
            <pc:docMk/>
            <pc:sldMk cId="3123009685" sldId="724"/>
            <ac:spMk id="5" creationId="{B4B339F2-C90C-267A-1404-E11AC88597A9}"/>
          </ac:spMkLst>
        </pc:spChg>
        <pc:spChg chg="add mod">
          <ac:chgData name="Minaeva, O. [Olga]" userId="71339a3c-1406-436e-95a0-e5f9f5276823" providerId="ADAL" clId="{EC3E2B21-1C3F-4FC9-B210-313749DF9416}" dt="2024-11-12T13:05:04.855" v="908" actId="20577"/>
          <ac:spMkLst>
            <pc:docMk/>
            <pc:sldMk cId="3123009685" sldId="724"/>
            <ac:spMk id="9" creationId="{7EE77D9D-0C05-127E-B635-07B51E802EEE}"/>
          </ac:spMkLst>
        </pc:spChg>
        <pc:spChg chg="add mod">
          <ac:chgData name="Minaeva, O. [Olga]" userId="71339a3c-1406-436e-95a0-e5f9f5276823" providerId="ADAL" clId="{EC3E2B21-1C3F-4FC9-B210-313749DF9416}" dt="2024-11-12T13:05:02.740" v="907" actId="20577"/>
          <ac:spMkLst>
            <pc:docMk/>
            <pc:sldMk cId="3123009685" sldId="724"/>
            <ac:spMk id="13" creationId="{7C703EF6-2FF3-146C-1110-CCFC89E65C9D}"/>
          </ac:spMkLst>
        </pc:spChg>
        <pc:spChg chg="add mod">
          <ac:chgData name="Minaeva, O. [Olga]" userId="71339a3c-1406-436e-95a0-e5f9f5276823" providerId="ADAL" clId="{EC3E2B21-1C3F-4FC9-B210-313749DF9416}" dt="2024-11-12T13:05:00.582" v="906" actId="20577"/>
          <ac:spMkLst>
            <pc:docMk/>
            <pc:sldMk cId="3123009685" sldId="724"/>
            <ac:spMk id="17" creationId="{C145E3EB-56F4-76A3-5932-81B5D5CCEAB8}"/>
          </ac:spMkLst>
        </pc:spChg>
        <pc:spChg chg="add mod">
          <ac:chgData name="Minaeva, O. [Olga]" userId="71339a3c-1406-436e-95a0-e5f9f5276823" providerId="ADAL" clId="{EC3E2B21-1C3F-4FC9-B210-313749DF9416}" dt="2024-11-12T13:05:17.153" v="910" actId="1076"/>
          <ac:spMkLst>
            <pc:docMk/>
            <pc:sldMk cId="3123009685" sldId="724"/>
            <ac:spMk id="21" creationId="{A6A5246F-7719-2E10-0D51-7C3971E39BF4}"/>
          </ac:spMkLst>
        </pc:spChg>
        <pc:picChg chg="add mod">
          <ac:chgData name="Minaeva, O. [Olga]" userId="71339a3c-1406-436e-95a0-e5f9f5276823" providerId="ADAL" clId="{EC3E2B21-1C3F-4FC9-B210-313749DF9416}" dt="2024-11-12T13:05:44.065" v="911"/>
          <ac:picMkLst>
            <pc:docMk/>
            <pc:sldMk cId="3123009685" sldId="724"/>
            <ac:picMk id="2050" creationId="{9F81B5DC-9667-523E-E91E-4492B27454DF}"/>
          </ac:picMkLst>
        </pc:picChg>
        <pc:cxnChg chg="add mod">
          <ac:chgData name="Minaeva, O. [Olga]" userId="71339a3c-1406-436e-95a0-e5f9f5276823" providerId="ADAL" clId="{EC3E2B21-1C3F-4FC9-B210-313749DF9416}" dt="2024-11-12T12:59:18.863" v="802" actId="13822"/>
          <ac:cxnSpMkLst>
            <pc:docMk/>
            <pc:sldMk cId="3123009685" sldId="724"/>
            <ac:cxnSpMk id="7" creationId="{B85EC147-C11E-246E-15B9-432AF3691363}"/>
          </ac:cxnSpMkLst>
        </pc:cxnChg>
        <pc:cxnChg chg="add">
          <ac:chgData name="Minaeva, O. [Olga]" userId="71339a3c-1406-436e-95a0-e5f9f5276823" providerId="ADAL" clId="{EC3E2B21-1C3F-4FC9-B210-313749DF9416}" dt="2024-11-12T13:00:11.472" v="810" actId="11529"/>
          <ac:cxnSpMkLst>
            <pc:docMk/>
            <pc:sldMk cId="3123009685" sldId="724"/>
            <ac:cxnSpMk id="11" creationId="{E6BBCD24-B9AF-FCA6-E3A5-FD5641245131}"/>
          </ac:cxnSpMkLst>
        </pc:cxnChg>
        <pc:cxnChg chg="add">
          <ac:chgData name="Minaeva, O. [Olga]" userId="71339a3c-1406-436e-95a0-e5f9f5276823" providerId="ADAL" clId="{EC3E2B21-1C3F-4FC9-B210-313749DF9416}" dt="2024-11-12T13:00:58.105" v="816" actId="11529"/>
          <ac:cxnSpMkLst>
            <pc:docMk/>
            <pc:sldMk cId="3123009685" sldId="724"/>
            <ac:cxnSpMk id="15" creationId="{00578204-538B-8ABF-14CE-6EB84486A45B}"/>
          </ac:cxnSpMkLst>
        </pc:cxnChg>
        <pc:cxnChg chg="add">
          <ac:chgData name="Minaeva, O. [Olga]" userId="71339a3c-1406-436e-95a0-e5f9f5276823" providerId="ADAL" clId="{EC3E2B21-1C3F-4FC9-B210-313749DF9416}" dt="2024-11-12T13:02:22.022" v="822" actId="11529"/>
          <ac:cxnSpMkLst>
            <pc:docMk/>
            <pc:sldMk cId="3123009685" sldId="724"/>
            <ac:cxnSpMk id="19" creationId="{62120D26-1C34-3EC3-4EA7-A09491FDA151}"/>
          </ac:cxnSpMkLst>
        </pc:cxnChg>
      </pc:sldChg>
      <pc:sldChg chg="addSp delSp modSp add mod">
        <pc:chgData name="Minaeva, O. [Olga]" userId="71339a3c-1406-436e-95a0-e5f9f5276823" providerId="ADAL" clId="{EC3E2B21-1C3F-4FC9-B210-313749DF9416}" dt="2024-11-12T12:42:07.397" v="631" actId="1076"/>
        <pc:sldMkLst>
          <pc:docMk/>
          <pc:sldMk cId="3383005718" sldId="725"/>
        </pc:sldMkLst>
        <pc:spChg chg="mod">
          <ac:chgData name="Minaeva, O. [Olga]" userId="71339a3c-1406-436e-95a0-e5f9f5276823" providerId="ADAL" clId="{EC3E2B21-1C3F-4FC9-B210-313749DF9416}" dt="2024-11-12T12:42:07.397" v="631" actId="1076"/>
          <ac:spMkLst>
            <pc:docMk/>
            <pc:sldMk cId="3383005718" sldId="725"/>
            <ac:spMk id="3" creationId="{C61809C2-7D14-0447-80CE-F974F548B374}"/>
          </ac:spMkLst>
        </pc:spChg>
        <pc:spChg chg="add mod">
          <ac:chgData name="Minaeva, O. [Olga]" userId="71339a3c-1406-436e-95a0-e5f9f5276823" providerId="ADAL" clId="{EC3E2B21-1C3F-4FC9-B210-313749DF9416}" dt="2024-11-12T12:41:42.158" v="628" actId="1076"/>
          <ac:spMkLst>
            <pc:docMk/>
            <pc:sldMk cId="3383005718" sldId="725"/>
            <ac:spMk id="6" creationId="{9115ACB8-BDE9-7A91-CBDC-48C62A9E765C}"/>
          </ac:spMkLst>
        </pc:spChg>
        <pc:picChg chg="add mod">
          <ac:chgData name="Minaeva, O. [Olga]" userId="71339a3c-1406-436e-95a0-e5f9f5276823" providerId="ADAL" clId="{EC3E2B21-1C3F-4FC9-B210-313749DF9416}" dt="2024-11-12T12:40:08.945" v="612" actId="14100"/>
          <ac:picMkLst>
            <pc:docMk/>
            <pc:sldMk cId="3383005718" sldId="725"/>
            <ac:picMk id="1026" creationId="{B1C93AF6-C2B9-574D-2AA1-96411BFD3B82}"/>
          </ac:picMkLst>
        </pc:picChg>
        <pc:picChg chg="del">
          <ac:chgData name="Minaeva, O. [Olga]" userId="71339a3c-1406-436e-95a0-e5f9f5276823" providerId="ADAL" clId="{EC3E2B21-1C3F-4FC9-B210-313749DF9416}" dt="2024-11-12T12:39:18.941" v="603" actId="478"/>
          <ac:picMkLst>
            <pc:docMk/>
            <pc:sldMk cId="3383005718" sldId="725"/>
            <ac:picMk id="8194" creationId="{D09D53B5-8856-59C8-4087-DAE03D5F932B}"/>
          </ac:picMkLst>
        </pc:picChg>
      </pc:sldChg>
      <pc:sldChg chg="addSp delSp modSp add mod setBg addAnim delAnim setClrOvrMap delDesignElem">
        <pc:chgData name="Minaeva, O. [Olga]" userId="71339a3c-1406-436e-95a0-e5f9f5276823" providerId="ADAL" clId="{EC3E2B21-1C3F-4FC9-B210-313749DF9416}" dt="2024-11-13T13:01:30.564" v="1352" actId="962"/>
        <pc:sldMkLst>
          <pc:docMk/>
          <pc:sldMk cId="334481968" sldId="726"/>
        </pc:sldMkLst>
        <pc:spChg chg="mod ord">
          <ac:chgData name="Minaeva, O. [Olga]" userId="71339a3c-1406-436e-95a0-e5f9f5276823" providerId="ADAL" clId="{EC3E2B21-1C3F-4FC9-B210-313749DF9416}" dt="2024-11-13T13:01:28.435" v="1350" actId="26606"/>
          <ac:spMkLst>
            <pc:docMk/>
            <pc:sldMk cId="334481968" sldId="726"/>
            <ac:spMk id="2" creationId="{B4D8C80A-C3E3-6641-8773-E7B56C881F5D}"/>
          </ac:spMkLst>
        </pc:spChg>
        <pc:spChg chg="del mod">
          <ac:chgData name="Minaeva, O. [Olga]" userId="71339a3c-1406-436e-95a0-e5f9f5276823" providerId="ADAL" clId="{EC3E2B21-1C3F-4FC9-B210-313749DF9416}" dt="2024-11-12T13:22:22.294" v="1096" actId="478"/>
          <ac:spMkLst>
            <pc:docMk/>
            <pc:sldMk cId="334481968" sldId="726"/>
            <ac:spMk id="3" creationId="{7379AFE6-01FE-424B-9527-420FB3E62E1A}"/>
          </ac:spMkLst>
        </pc:spChg>
        <pc:spChg chg="add">
          <ac:chgData name="Minaeva, O. [Olga]" userId="71339a3c-1406-436e-95a0-e5f9f5276823" providerId="ADAL" clId="{EC3E2B21-1C3F-4FC9-B210-313749DF9416}" dt="2024-11-13T13:01:28.435" v="1350" actId="26606"/>
          <ac:spMkLst>
            <pc:docMk/>
            <pc:sldMk cId="334481968" sldId="726"/>
            <ac:spMk id="6" creationId="{0671A8AE-40A1-4631-A6B8-581AFF065482}"/>
          </ac:spMkLst>
        </pc:spChg>
        <pc:spChg chg="add del">
          <ac:chgData name="Minaeva, O. [Olga]" userId="71339a3c-1406-436e-95a0-e5f9f5276823" providerId="ADAL" clId="{EC3E2B21-1C3F-4FC9-B210-313749DF9416}" dt="2024-11-12T13:21:58.197" v="1092" actId="26606"/>
          <ac:spMkLst>
            <pc:docMk/>
            <pc:sldMk cId="334481968" sldId="726"/>
            <ac:spMk id="7" creationId="{04812C46-200A-4DEB-A05E-3ED6C68C2387}"/>
          </ac:spMkLst>
        </pc:spChg>
        <pc:spChg chg="add del">
          <ac:chgData name="Minaeva, O. [Olga]" userId="71339a3c-1406-436e-95a0-e5f9f5276823" providerId="ADAL" clId="{EC3E2B21-1C3F-4FC9-B210-313749DF9416}" dt="2024-11-12T13:21:58.197" v="1092" actId="26606"/>
          <ac:spMkLst>
            <pc:docMk/>
            <pc:sldMk cId="334481968" sldId="726"/>
            <ac:spMk id="8" creationId="{D1EA859B-E555-4109-94F3-6700E046E008}"/>
          </ac:spMkLst>
        </pc:spChg>
        <pc:spChg chg="add del">
          <ac:chgData name="Minaeva, O. [Olga]" userId="71339a3c-1406-436e-95a0-e5f9f5276823" providerId="ADAL" clId="{EC3E2B21-1C3F-4FC9-B210-313749DF9416}" dt="2024-11-13T12:59:43.882" v="1333" actId="26606"/>
          <ac:spMkLst>
            <pc:docMk/>
            <pc:sldMk cId="334481968" sldId="726"/>
            <ac:spMk id="9" creationId="{E91DC736-0EF8-4F87-9146-EBF1D2EE4D3D}"/>
          </ac:spMkLst>
        </pc:spChg>
        <pc:spChg chg="add del">
          <ac:chgData name="Minaeva, O. [Olga]" userId="71339a3c-1406-436e-95a0-e5f9f5276823" providerId="ADAL" clId="{EC3E2B21-1C3F-4FC9-B210-313749DF9416}" dt="2024-11-12T13:21:15.858" v="1082" actId="26606"/>
          <ac:spMkLst>
            <pc:docMk/>
            <pc:sldMk cId="334481968" sldId="726"/>
            <ac:spMk id="10" creationId="{04812C46-200A-4DEB-A05E-3ED6C68C2387}"/>
          </ac:spMkLst>
        </pc:spChg>
        <pc:spChg chg="add del">
          <ac:chgData name="Minaeva, O. [Olga]" userId="71339a3c-1406-436e-95a0-e5f9f5276823" providerId="ADAL" clId="{EC3E2B21-1C3F-4FC9-B210-313749DF9416}" dt="2024-11-13T12:59:43.882" v="1333" actId="26606"/>
          <ac:spMkLst>
            <pc:docMk/>
            <pc:sldMk cId="334481968" sldId="726"/>
            <ac:spMk id="11" creationId="{097CD68E-23E3-4007-8847-CD0944C4F7BE}"/>
          </ac:spMkLst>
        </pc:spChg>
        <pc:spChg chg="add del">
          <ac:chgData name="Minaeva, O. [Olga]" userId="71339a3c-1406-436e-95a0-e5f9f5276823" providerId="ADAL" clId="{EC3E2B21-1C3F-4FC9-B210-313749DF9416}" dt="2024-11-12T13:21:15.858" v="1082" actId="26606"/>
          <ac:spMkLst>
            <pc:docMk/>
            <pc:sldMk cId="334481968" sldId="726"/>
            <ac:spMk id="12" creationId="{D1EA859B-E555-4109-94F3-6700E046E008}"/>
          </ac:spMkLst>
        </pc:spChg>
        <pc:spChg chg="add del">
          <ac:chgData name="Minaeva, O. [Olga]" userId="71339a3c-1406-436e-95a0-e5f9f5276823" providerId="ADAL" clId="{EC3E2B21-1C3F-4FC9-B210-313749DF9416}" dt="2024-11-13T12:59:43.882" v="1333" actId="26606"/>
          <ac:spMkLst>
            <pc:docMk/>
            <pc:sldMk cId="334481968" sldId="726"/>
            <ac:spMk id="13" creationId="{AF2F604E-43BE-4DC3-B983-E071523364F8}"/>
          </ac:spMkLst>
        </pc:spChg>
        <pc:spChg chg="add del">
          <ac:chgData name="Minaeva, O. [Olga]" userId="71339a3c-1406-436e-95a0-e5f9f5276823" providerId="ADAL" clId="{EC3E2B21-1C3F-4FC9-B210-313749DF9416}" dt="2024-11-12T13:21:33.165" v="1088" actId="26606"/>
          <ac:spMkLst>
            <pc:docMk/>
            <pc:sldMk cId="334481968" sldId="726"/>
            <ac:spMk id="14" creationId="{04812C46-200A-4DEB-A05E-3ED6C68C2387}"/>
          </ac:spMkLst>
        </pc:spChg>
        <pc:spChg chg="add del">
          <ac:chgData name="Minaeva, O. [Olga]" userId="71339a3c-1406-436e-95a0-e5f9f5276823" providerId="ADAL" clId="{EC3E2B21-1C3F-4FC9-B210-313749DF9416}" dt="2024-11-12T13:21:33.165" v="1088" actId="26606"/>
          <ac:spMkLst>
            <pc:docMk/>
            <pc:sldMk cId="334481968" sldId="726"/>
            <ac:spMk id="15" creationId="{D1EA859B-E555-4109-94F3-6700E046E008}"/>
          </ac:spMkLst>
        </pc:spChg>
        <pc:spChg chg="add del">
          <ac:chgData name="Minaeva, O. [Olga]" userId="71339a3c-1406-436e-95a0-e5f9f5276823" providerId="ADAL" clId="{EC3E2B21-1C3F-4FC9-B210-313749DF9416}" dt="2024-11-13T12:59:43.882" v="1333" actId="26606"/>
          <ac:spMkLst>
            <pc:docMk/>
            <pc:sldMk cId="334481968" sldId="726"/>
            <ac:spMk id="16" creationId="{08C9B587-E65E-4B52-B37C-ABEBB6E87928}"/>
          </ac:spMkLst>
        </pc:spChg>
        <pc:spChg chg="add del">
          <ac:chgData name="Minaeva, O. [Olga]" userId="71339a3c-1406-436e-95a0-e5f9f5276823" providerId="ADAL" clId="{EC3E2B21-1C3F-4FC9-B210-313749DF9416}" dt="2024-11-13T13:00:31.093" v="1335" actId="26606"/>
          <ac:spMkLst>
            <pc:docMk/>
            <pc:sldMk cId="334481968" sldId="726"/>
            <ac:spMk id="17" creationId="{0671A8AE-40A1-4631-A6B8-581AFF065482}"/>
          </ac:spMkLst>
        </pc:spChg>
        <pc:spChg chg="add del">
          <ac:chgData name="Minaeva, O. [Olga]" userId="71339a3c-1406-436e-95a0-e5f9f5276823" providerId="ADAL" clId="{EC3E2B21-1C3F-4FC9-B210-313749DF9416}" dt="2024-11-13T13:00:31.093" v="1335" actId="26606"/>
          <ac:spMkLst>
            <pc:docMk/>
            <pc:sldMk cId="334481968" sldId="726"/>
            <ac:spMk id="18" creationId="{AB58EF07-17C2-48CF-ABB0-EEF1F17CB8F0}"/>
          </ac:spMkLst>
        </pc:spChg>
        <pc:spChg chg="add del">
          <ac:chgData name="Minaeva, O. [Olga]" userId="71339a3c-1406-436e-95a0-e5f9f5276823" providerId="ADAL" clId="{EC3E2B21-1C3F-4FC9-B210-313749DF9416}" dt="2024-11-13T13:00:31.093" v="1335" actId="26606"/>
          <ac:spMkLst>
            <pc:docMk/>
            <pc:sldMk cId="334481968" sldId="726"/>
            <ac:spMk id="19" creationId="{AF2F604E-43BE-4DC3-B983-E071523364F8}"/>
          </ac:spMkLst>
        </pc:spChg>
        <pc:spChg chg="add del">
          <ac:chgData name="Minaeva, O. [Olga]" userId="71339a3c-1406-436e-95a0-e5f9f5276823" providerId="ADAL" clId="{EC3E2B21-1C3F-4FC9-B210-313749DF9416}" dt="2024-11-12T13:21:33.165" v="1087" actId="26606"/>
          <ac:spMkLst>
            <pc:docMk/>
            <pc:sldMk cId="334481968" sldId="726"/>
            <ac:spMk id="20" creationId="{F13C74B1-5B17-4795-BED0-7140497B445A}"/>
          </ac:spMkLst>
        </pc:spChg>
        <pc:spChg chg="add del">
          <ac:chgData name="Minaeva, O. [Olga]" userId="71339a3c-1406-436e-95a0-e5f9f5276823" providerId="ADAL" clId="{EC3E2B21-1C3F-4FC9-B210-313749DF9416}" dt="2024-11-13T13:00:31.093" v="1335" actId="26606"/>
          <ac:spMkLst>
            <pc:docMk/>
            <pc:sldMk cId="334481968" sldId="726"/>
            <ac:spMk id="21" creationId="{08C9B587-E65E-4B52-B37C-ABEBB6E87928}"/>
          </ac:spMkLst>
        </pc:spChg>
        <pc:spChg chg="add del">
          <ac:chgData name="Minaeva, O. [Olga]" userId="71339a3c-1406-436e-95a0-e5f9f5276823" providerId="ADAL" clId="{EC3E2B21-1C3F-4FC9-B210-313749DF9416}" dt="2024-11-12T13:21:33.165" v="1087" actId="26606"/>
          <ac:spMkLst>
            <pc:docMk/>
            <pc:sldMk cId="334481968" sldId="726"/>
            <ac:spMk id="22" creationId="{D4974D33-8DC5-464E-8C6D-BE58F0669C17}"/>
          </ac:spMkLst>
        </pc:spChg>
        <pc:spChg chg="add del">
          <ac:chgData name="Minaeva, O. [Olga]" userId="71339a3c-1406-436e-95a0-e5f9f5276823" providerId="ADAL" clId="{EC3E2B21-1C3F-4FC9-B210-313749DF9416}" dt="2024-11-13T13:00:43.927" v="1337" actId="26606"/>
          <ac:spMkLst>
            <pc:docMk/>
            <pc:sldMk cId="334481968" sldId="726"/>
            <ac:spMk id="23" creationId="{526E0BFB-CDF1-4990-8C11-AC849311E0A8}"/>
          </ac:spMkLst>
        </pc:spChg>
        <pc:spChg chg="add del">
          <ac:chgData name="Minaeva, O. [Olga]" userId="71339a3c-1406-436e-95a0-e5f9f5276823" providerId="ADAL" clId="{EC3E2B21-1C3F-4FC9-B210-313749DF9416}" dt="2024-11-12T13:21:49.705" v="1090"/>
          <ac:spMkLst>
            <pc:docMk/>
            <pc:sldMk cId="334481968" sldId="726"/>
            <ac:spMk id="24" creationId="{04812C46-200A-4DEB-A05E-3ED6C68C2387}"/>
          </ac:spMkLst>
        </pc:spChg>
        <pc:spChg chg="add del">
          <ac:chgData name="Minaeva, O. [Olga]" userId="71339a3c-1406-436e-95a0-e5f9f5276823" providerId="ADAL" clId="{EC3E2B21-1C3F-4FC9-B210-313749DF9416}" dt="2024-11-12T13:21:49.705" v="1090"/>
          <ac:spMkLst>
            <pc:docMk/>
            <pc:sldMk cId="334481968" sldId="726"/>
            <ac:spMk id="25" creationId="{D1EA859B-E555-4109-94F3-6700E046E008}"/>
          </ac:spMkLst>
        </pc:spChg>
        <pc:spChg chg="add del">
          <ac:chgData name="Minaeva, O. [Olga]" userId="71339a3c-1406-436e-95a0-e5f9f5276823" providerId="ADAL" clId="{EC3E2B21-1C3F-4FC9-B210-313749DF9416}" dt="2024-11-13T13:00:43.927" v="1337" actId="26606"/>
          <ac:spMkLst>
            <pc:docMk/>
            <pc:sldMk cId="334481968" sldId="726"/>
            <ac:spMk id="26" creationId="{6069A1F8-9BEB-4786-9694-FC48B2D75D21}"/>
          </ac:spMkLst>
        </pc:spChg>
        <pc:spChg chg="add del">
          <ac:chgData name="Minaeva, O. [Olga]" userId="71339a3c-1406-436e-95a0-e5f9f5276823" providerId="ADAL" clId="{EC3E2B21-1C3F-4FC9-B210-313749DF9416}" dt="2024-11-13T13:00:43.927" v="1337" actId="26606"/>
          <ac:spMkLst>
            <pc:docMk/>
            <pc:sldMk cId="334481968" sldId="726"/>
            <ac:spMk id="27" creationId="{AF2F604E-43BE-4DC3-B983-E071523364F8}"/>
          </ac:spMkLst>
        </pc:spChg>
        <pc:spChg chg="add del">
          <ac:chgData name="Minaeva, O. [Olga]" userId="71339a3c-1406-436e-95a0-e5f9f5276823" providerId="ADAL" clId="{EC3E2B21-1C3F-4FC9-B210-313749DF9416}" dt="2024-11-13T13:00:43.927" v="1337" actId="26606"/>
          <ac:spMkLst>
            <pc:docMk/>
            <pc:sldMk cId="334481968" sldId="726"/>
            <ac:spMk id="28" creationId="{08C9B587-E65E-4B52-B37C-ABEBB6E87928}"/>
          </ac:spMkLst>
        </pc:spChg>
        <pc:spChg chg="add">
          <ac:chgData name="Minaeva, O. [Olga]" userId="71339a3c-1406-436e-95a0-e5f9f5276823" providerId="ADAL" clId="{EC3E2B21-1C3F-4FC9-B210-313749DF9416}" dt="2024-11-13T13:01:28.435" v="1350" actId="26606"/>
          <ac:spMkLst>
            <pc:docMk/>
            <pc:sldMk cId="334481968" sldId="726"/>
            <ac:spMk id="29" creationId="{AB58EF07-17C2-48CF-ABB0-EEF1F17CB8F0}"/>
          </ac:spMkLst>
        </pc:spChg>
        <pc:spChg chg="add del">
          <ac:chgData name="Minaeva, O. [Olga]" userId="71339a3c-1406-436e-95a0-e5f9f5276823" providerId="ADAL" clId="{EC3E2B21-1C3F-4FC9-B210-313749DF9416}" dt="2024-11-13T13:01:21.584" v="1348"/>
          <ac:spMkLst>
            <pc:docMk/>
            <pc:sldMk cId="334481968" sldId="726"/>
            <ac:spMk id="30" creationId="{ECC07320-C2CA-4E29-8481-9D9E143C7788}"/>
          </ac:spMkLst>
        </pc:spChg>
        <pc:spChg chg="add del">
          <ac:chgData name="Minaeva, O. [Olga]" userId="71339a3c-1406-436e-95a0-e5f9f5276823" providerId="ADAL" clId="{EC3E2B21-1C3F-4FC9-B210-313749DF9416}" dt="2024-11-13T13:01:21.584" v="1348"/>
          <ac:spMkLst>
            <pc:docMk/>
            <pc:sldMk cId="334481968" sldId="726"/>
            <ac:spMk id="31" creationId="{178FB36B-5BFE-42CA-BC60-1115E0D95EEC}"/>
          </ac:spMkLst>
        </pc:spChg>
        <pc:spChg chg="add">
          <ac:chgData name="Minaeva, O. [Olga]" userId="71339a3c-1406-436e-95a0-e5f9f5276823" providerId="ADAL" clId="{EC3E2B21-1C3F-4FC9-B210-313749DF9416}" dt="2024-11-13T13:01:28.435" v="1350" actId="26606"/>
          <ac:spMkLst>
            <pc:docMk/>
            <pc:sldMk cId="334481968" sldId="726"/>
            <ac:spMk id="32" creationId="{AF2F604E-43BE-4DC3-B983-E071523364F8}"/>
          </ac:spMkLst>
        </pc:spChg>
        <pc:spChg chg="add">
          <ac:chgData name="Minaeva, O. [Olga]" userId="71339a3c-1406-436e-95a0-e5f9f5276823" providerId="ADAL" clId="{EC3E2B21-1C3F-4FC9-B210-313749DF9416}" dt="2024-11-13T13:01:28.435" v="1350" actId="26606"/>
          <ac:spMkLst>
            <pc:docMk/>
            <pc:sldMk cId="334481968" sldId="726"/>
            <ac:spMk id="33" creationId="{08C9B587-E65E-4B52-B37C-ABEBB6E87928}"/>
          </ac:spMkLst>
        </pc:spChg>
        <pc:picChg chg="add mod">
          <ac:chgData name="Minaeva, O. [Olga]" userId="71339a3c-1406-436e-95a0-e5f9f5276823" providerId="ADAL" clId="{EC3E2B21-1C3F-4FC9-B210-313749DF9416}" dt="2024-11-13T13:01:30.564" v="1352" actId="962"/>
          <ac:picMkLst>
            <pc:docMk/>
            <pc:sldMk cId="334481968" sldId="726"/>
            <ac:picMk id="3" creationId="{1F6148B5-3712-8C20-A310-6B4F671AF35D}"/>
          </ac:picMkLst>
        </pc:picChg>
        <pc:picChg chg="del mod ord modCrop">
          <ac:chgData name="Minaeva, O. [Olga]" userId="71339a3c-1406-436e-95a0-e5f9f5276823" providerId="ADAL" clId="{EC3E2B21-1C3F-4FC9-B210-313749DF9416}" dt="2024-11-13T13:01:11.376" v="1343" actId="21"/>
          <ac:picMkLst>
            <pc:docMk/>
            <pc:sldMk cId="334481968" sldId="726"/>
            <ac:picMk id="5" creationId="{1F6148B5-3712-8C20-A310-6B4F671AF35D}"/>
          </ac:picMkLst>
        </pc:picChg>
      </pc:sldChg>
      <pc:sldChg chg="add del setBg">
        <pc:chgData name="Minaeva, O. [Olga]" userId="71339a3c-1406-436e-95a0-e5f9f5276823" providerId="ADAL" clId="{EC3E2B21-1C3F-4FC9-B210-313749DF9416}" dt="2024-11-13T13:02:02.378" v="1353" actId="47"/>
        <pc:sldMkLst>
          <pc:docMk/>
          <pc:sldMk cId="4099234602" sldId="727"/>
        </pc:sldMkLst>
      </pc:sldChg>
      <pc:sldChg chg="addSp delSp modSp add mod setBg setClrOvrMap">
        <pc:chgData name="Minaeva, O. [Olga]" userId="71339a3c-1406-436e-95a0-e5f9f5276823" providerId="ADAL" clId="{EC3E2B21-1C3F-4FC9-B210-313749DF9416}" dt="2024-11-13T12:51:15.754" v="1264"/>
        <pc:sldMkLst>
          <pc:docMk/>
          <pc:sldMk cId="2351697823" sldId="728"/>
        </pc:sldMkLst>
        <pc:spChg chg="add del mod">
          <ac:chgData name="Minaeva, O. [Olga]" userId="71339a3c-1406-436e-95a0-e5f9f5276823" providerId="ADAL" clId="{EC3E2B21-1C3F-4FC9-B210-313749DF9416}" dt="2024-11-13T12:49:20.022" v="1249" actId="11529"/>
          <ac:spMkLst>
            <pc:docMk/>
            <pc:sldMk cId="2351697823" sldId="728"/>
            <ac:spMk id="2" creationId="{580A33E1-8D60-EB80-9FE8-A8FAAC118A10}"/>
          </ac:spMkLst>
        </pc:spChg>
        <pc:spChg chg="add mod">
          <ac:chgData name="Minaeva, O. [Olga]" userId="71339a3c-1406-436e-95a0-e5f9f5276823" providerId="ADAL" clId="{EC3E2B21-1C3F-4FC9-B210-313749DF9416}" dt="2024-11-13T12:49:17.605" v="1246" actId="1076"/>
          <ac:spMkLst>
            <pc:docMk/>
            <pc:sldMk cId="2351697823" sldId="728"/>
            <ac:spMk id="4" creationId="{8B2C987A-7081-4F80-F384-A05DADC6D952}"/>
          </ac:spMkLst>
        </pc:spChg>
        <pc:spChg chg="del">
          <ac:chgData name="Minaeva, O. [Olga]" userId="71339a3c-1406-436e-95a0-e5f9f5276823" providerId="ADAL" clId="{EC3E2B21-1C3F-4FC9-B210-313749DF9416}" dt="2024-11-13T12:45:46.090" v="1218" actId="478"/>
          <ac:spMkLst>
            <pc:docMk/>
            <pc:sldMk cId="2351697823" sldId="728"/>
            <ac:spMk id="6" creationId="{3145AFDE-A64A-9B23-3DC7-10B1493012E5}"/>
          </ac:spMkLst>
        </pc:spChg>
        <pc:spChg chg="add del">
          <ac:chgData name="Minaeva, O. [Olga]" userId="71339a3c-1406-436e-95a0-e5f9f5276823" providerId="ADAL" clId="{EC3E2B21-1C3F-4FC9-B210-313749DF9416}" dt="2024-11-13T12:47:10.442" v="1228" actId="26606"/>
          <ac:spMkLst>
            <pc:docMk/>
            <pc:sldMk cId="2351697823" sldId="728"/>
            <ac:spMk id="7" creationId="{6C4028FD-8BAA-4A19-BFDE-594D991B7552}"/>
          </ac:spMkLst>
        </pc:spChg>
        <pc:spChg chg="add del">
          <ac:chgData name="Minaeva, O. [Olga]" userId="71339a3c-1406-436e-95a0-e5f9f5276823" providerId="ADAL" clId="{EC3E2B21-1C3F-4FC9-B210-313749DF9416}" dt="2024-11-13T12:46:16.402" v="1222" actId="26606"/>
          <ac:spMkLst>
            <pc:docMk/>
            <pc:sldMk cId="2351697823" sldId="728"/>
            <ac:spMk id="8" creationId="{7DA1F35B-C8F7-4A5A-9339-7DA4D785B300}"/>
          </ac:spMkLst>
        </pc:spChg>
        <pc:spChg chg="add del">
          <ac:chgData name="Minaeva, O. [Olga]" userId="71339a3c-1406-436e-95a0-e5f9f5276823" providerId="ADAL" clId="{EC3E2B21-1C3F-4FC9-B210-313749DF9416}" dt="2024-11-13T12:46:02.144" v="1220" actId="26606"/>
          <ac:spMkLst>
            <pc:docMk/>
            <pc:sldMk cId="2351697823" sldId="728"/>
            <ac:spMk id="9" creationId="{B50AB553-2A96-4A92-96F2-93548E096954}"/>
          </ac:spMkLst>
        </pc:spChg>
        <pc:spChg chg="add del">
          <ac:chgData name="Minaeva, O. [Olga]" userId="71339a3c-1406-436e-95a0-e5f9f5276823" providerId="ADAL" clId="{EC3E2B21-1C3F-4FC9-B210-313749DF9416}" dt="2024-11-13T12:46:16.402" v="1222" actId="26606"/>
          <ac:spMkLst>
            <pc:docMk/>
            <pc:sldMk cId="2351697823" sldId="728"/>
            <ac:spMk id="10" creationId="{B2D4AD41-40DA-4A81-92F5-B6E3BA1ED82A}"/>
          </ac:spMkLst>
        </pc:spChg>
        <pc:spChg chg="add del">
          <ac:chgData name="Minaeva, O. [Olga]" userId="71339a3c-1406-436e-95a0-e5f9f5276823" providerId="ADAL" clId="{EC3E2B21-1C3F-4FC9-B210-313749DF9416}" dt="2024-11-13T12:47:33.560" v="1230" actId="26606"/>
          <ac:spMkLst>
            <pc:docMk/>
            <pc:sldMk cId="2351697823" sldId="728"/>
            <ac:spMk id="12" creationId="{257363FD-7E77-4145-9483-331A807ADF0E}"/>
          </ac:spMkLst>
        </pc:spChg>
        <pc:spChg chg="add mod">
          <ac:chgData name="Minaeva, O. [Olga]" userId="71339a3c-1406-436e-95a0-e5f9f5276823" providerId="ADAL" clId="{EC3E2B21-1C3F-4FC9-B210-313749DF9416}" dt="2024-11-13T12:49:17.799" v="1247" actId="1076"/>
          <ac:spMkLst>
            <pc:docMk/>
            <pc:sldMk cId="2351697823" sldId="728"/>
            <ac:spMk id="13" creationId="{9FF52A2E-C1A4-33ED-8BC2-92268593424F}"/>
          </ac:spMkLst>
        </pc:spChg>
        <pc:spChg chg="add mod">
          <ac:chgData name="Minaeva, O. [Olga]" userId="71339a3c-1406-436e-95a0-e5f9f5276823" providerId="ADAL" clId="{EC3E2B21-1C3F-4FC9-B210-313749DF9416}" dt="2024-11-13T12:49:18.219" v="1248" actId="1076"/>
          <ac:spMkLst>
            <pc:docMk/>
            <pc:sldMk cId="2351697823" sldId="728"/>
            <ac:spMk id="14" creationId="{F656B72B-2287-B3D0-94EA-DCB29BA05D50}"/>
          </ac:spMkLst>
        </pc:spChg>
        <pc:spChg chg="add mod">
          <ac:chgData name="Minaeva, O. [Olga]" userId="71339a3c-1406-436e-95a0-e5f9f5276823" providerId="ADAL" clId="{EC3E2B21-1C3F-4FC9-B210-313749DF9416}" dt="2024-11-13T12:50:56.119" v="1263" actId="13822"/>
          <ac:spMkLst>
            <pc:docMk/>
            <pc:sldMk cId="2351697823" sldId="728"/>
            <ac:spMk id="15" creationId="{F28881D3-2AE7-DCBF-454E-4AA44ABB33BB}"/>
          </ac:spMkLst>
        </pc:spChg>
        <pc:spChg chg="add mod">
          <ac:chgData name="Minaeva, O. [Olga]" userId="71339a3c-1406-436e-95a0-e5f9f5276823" providerId="ADAL" clId="{EC3E2B21-1C3F-4FC9-B210-313749DF9416}" dt="2024-11-13T12:50:56.119" v="1263" actId="13822"/>
          <ac:spMkLst>
            <pc:docMk/>
            <pc:sldMk cId="2351697823" sldId="728"/>
            <ac:spMk id="16" creationId="{3D315DCA-F5C5-9FD1-C099-4EAA7FE23DC5}"/>
          </ac:spMkLst>
        </pc:spChg>
        <pc:spChg chg="add mod">
          <ac:chgData name="Minaeva, O. [Olga]" userId="71339a3c-1406-436e-95a0-e5f9f5276823" providerId="ADAL" clId="{EC3E2B21-1C3F-4FC9-B210-313749DF9416}" dt="2024-11-13T12:50:56.119" v="1263" actId="13822"/>
          <ac:spMkLst>
            <pc:docMk/>
            <pc:sldMk cId="2351697823" sldId="728"/>
            <ac:spMk id="17" creationId="{86911162-414B-F085-62EF-C5545A3075FD}"/>
          </ac:spMkLst>
        </pc:spChg>
        <pc:spChg chg="add mod">
          <ac:chgData name="Minaeva, O. [Olga]" userId="71339a3c-1406-436e-95a0-e5f9f5276823" providerId="ADAL" clId="{EC3E2B21-1C3F-4FC9-B210-313749DF9416}" dt="2024-11-13T12:50:56.119" v="1263" actId="13822"/>
          <ac:spMkLst>
            <pc:docMk/>
            <pc:sldMk cId="2351697823" sldId="728"/>
            <ac:spMk id="18" creationId="{FFE97C11-606A-6BBC-FA5B-58AEE1FD51C4}"/>
          </ac:spMkLst>
        </pc:spChg>
        <pc:spChg chg="add mod">
          <ac:chgData name="Minaeva, O. [Olga]" userId="71339a3c-1406-436e-95a0-e5f9f5276823" providerId="ADAL" clId="{EC3E2B21-1C3F-4FC9-B210-313749DF9416}" dt="2024-11-13T12:51:15.754" v="1264"/>
          <ac:spMkLst>
            <pc:docMk/>
            <pc:sldMk cId="2351697823" sldId="728"/>
            <ac:spMk id="19" creationId="{C7D2EBD0-29C9-D819-51B3-C11DE5BA7B43}"/>
          </ac:spMkLst>
        </pc:spChg>
        <pc:graphicFrameChg chg="mod modGraphic">
          <ac:chgData name="Minaeva, O. [Olga]" userId="71339a3c-1406-436e-95a0-e5f9f5276823" providerId="ADAL" clId="{EC3E2B21-1C3F-4FC9-B210-313749DF9416}" dt="2024-11-13T12:49:36.572" v="1250" actId="26606"/>
          <ac:graphicFrameMkLst>
            <pc:docMk/>
            <pc:sldMk cId="2351697823" sldId="728"/>
            <ac:graphicFrameMk id="3" creationId="{969DDF1E-9A93-785D-081C-F65758C0E4AE}"/>
          </ac:graphicFrameMkLst>
        </pc:graphicFrameChg>
        <pc:picChg chg="add del">
          <ac:chgData name="Minaeva, O. [Olga]" userId="71339a3c-1406-436e-95a0-e5f9f5276823" providerId="ADAL" clId="{EC3E2B21-1C3F-4FC9-B210-313749DF9416}" dt="2024-11-13T12:46:02.144" v="1220" actId="26606"/>
          <ac:picMkLst>
            <pc:docMk/>
            <pc:sldMk cId="2351697823" sldId="728"/>
            <ac:picMk id="5" creationId="{A03D3C40-A379-2051-F34F-490DF315C031}"/>
          </ac:picMkLst>
        </pc:picChg>
        <pc:picChg chg="add del">
          <ac:chgData name="Minaeva, O. [Olga]" userId="71339a3c-1406-436e-95a0-e5f9f5276823" providerId="ADAL" clId="{EC3E2B21-1C3F-4FC9-B210-313749DF9416}" dt="2024-11-13T12:47:33.560" v="1230" actId="26606"/>
          <ac:picMkLst>
            <pc:docMk/>
            <pc:sldMk cId="2351697823" sldId="728"/>
            <ac:picMk id="11" creationId="{B498C96B-3A29-51C9-103F-7248C7268FAC}"/>
          </ac:picMkLst>
        </pc:picChg>
      </pc:sldChg>
      <pc:sldChg chg="addSp delSp modSp add del mod setBg setClrOvrMap">
        <pc:chgData name="Minaeva, O. [Olga]" userId="71339a3c-1406-436e-95a0-e5f9f5276823" providerId="ADAL" clId="{EC3E2B21-1C3F-4FC9-B210-313749DF9416}" dt="2024-11-13T12:44:36.735" v="1215" actId="47"/>
        <pc:sldMkLst>
          <pc:docMk/>
          <pc:sldMk cId="2840100591" sldId="728"/>
        </pc:sldMkLst>
        <pc:spChg chg="mod">
          <ac:chgData name="Minaeva, O. [Olga]" userId="71339a3c-1406-436e-95a0-e5f9f5276823" providerId="ADAL" clId="{EC3E2B21-1C3F-4FC9-B210-313749DF9416}" dt="2024-11-13T12:41:03.748" v="1179" actId="26606"/>
          <ac:spMkLst>
            <pc:docMk/>
            <pc:sldMk cId="2840100591" sldId="728"/>
            <ac:spMk id="2" creationId="{56566744-5168-6191-FF6B-EFD35558EFC5}"/>
          </ac:spMkLst>
        </pc:spChg>
        <pc:spChg chg="del mod">
          <ac:chgData name="Minaeva, O. [Olga]" userId="71339a3c-1406-436e-95a0-e5f9f5276823" providerId="ADAL" clId="{EC3E2B21-1C3F-4FC9-B210-313749DF9416}" dt="2024-11-13T12:40:11.201" v="1177" actId="26606"/>
          <ac:spMkLst>
            <pc:docMk/>
            <pc:sldMk cId="2840100591" sldId="728"/>
            <ac:spMk id="3" creationId="{4E89BAE0-5915-9ED0-6508-69532D5E5357}"/>
          </ac:spMkLst>
        </pc:spChg>
        <pc:spChg chg="add mod">
          <ac:chgData name="Minaeva, O. [Olga]" userId="71339a3c-1406-436e-95a0-e5f9f5276823" providerId="ADAL" clId="{EC3E2B21-1C3F-4FC9-B210-313749DF9416}" dt="2024-11-13T12:41:36.756" v="1183" actId="21"/>
          <ac:spMkLst>
            <pc:docMk/>
            <pc:sldMk cId="2840100591" sldId="728"/>
            <ac:spMk id="7" creationId="{6656BC1E-D7F8-6C45-6BAE-A506D72C7D43}"/>
          </ac:spMkLst>
        </pc:spChg>
        <pc:spChg chg="add del">
          <ac:chgData name="Minaeva, O. [Olga]" userId="71339a3c-1406-436e-95a0-e5f9f5276823" providerId="ADAL" clId="{EC3E2B21-1C3F-4FC9-B210-313749DF9416}" dt="2024-11-13T12:41:03.748" v="1179" actId="26606"/>
          <ac:spMkLst>
            <pc:docMk/>
            <pc:sldMk cId="2840100591" sldId="728"/>
            <ac:spMk id="10" creationId="{B50AB553-2A96-4A92-96F2-93548E096954}"/>
          </ac:spMkLst>
        </pc:spChg>
        <pc:graphicFrameChg chg="add del mod modGraphic">
          <ac:chgData name="Minaeva, O. [Olga]" userId="71339a3c-1406-436e-95a0-e5f9f5276823" providerId="ADAL" clId="{EC3E2B21-1C3F-4FC9-B210-313749DF9416}" dt="2024-11-13T12:41:36.756" v="1183" actId="21"/>
          <ac:graphicFrameMkLst>
            <pc:docMk/>
            <pc:sldMk cId="2840100591" sldId="728"/>
            <ac:graphicFrameMk id="5" creationId="{84C945FE-9724-D8F1-AF26-C868790948A9}"/>
          </ac:graphicFrameMkLst>
        </pc:graphicFrameChg>
        <pc:picChg chg="add mod ord">
          <ac:chgData name="Minaeva, O. [Olga]" userId="71339a3c-1406-436e-95a0-e5f9f5276823" providerId="ADAL" clId="{EC3E2B21-1C3F-4FC9-B210-313749DF9416}" dt="2024-11-13T12:41:27.965" v="1181" actId="27614"/>
          <ac:picMkLst>
            <pc:docMk/>
            <pc:sldMk cId="2840100591" sldId="728"/>
            <ac:picMk id="6" creationId="{9DB8988C-C040-060B-89E4-F78207537E16}"/>
          </ac:picMkLst>
        </pc:picChg>
        <pc:picChg chg="del">
          <ac:chgData name="Minaeva, O. [Olga]" userId="71339a3c-1406-436e-95a0-e5f9f5276823" providerId="ADAL" clId="{EC3E2B21-1C3F-4FC9-B210-313749DF9416}" dt="2024-11-13T12:39:57.091" v="1176" actId="478"/>
          <ac:picMkLst>
            <pc:docMk/>
            <pc:sldMk cId="2840100591" sldId="728"/>
            <ac:picMk id="8" creationId="{CE58B452-5314-02E5-7BBB-F63AE579B003}"/>
          </ac:picMkLst>
        </pc:picChg>
        <pc:cxnChg chg="add">
          <ac:chgData name="Minaeva, O. [Olga]" userId="71339a3c-1406-436e-95a0-e5f9f5276823" providerId="ADAL" clId="{EC3E2B21-1C3F-4FC9-B210-313749DF9416}" dt="2024-11-13T12:41:03.748" v="1179" actId="26606"/>
          <ac:cxnSpMkLst>
            <pc:docMk/>
            <pc:sldMk cId="2840100591" sldId="728"/>
            <ac:cxnSpMk id="15" creationId="{FC23E3B9-5ABF-58B3-E2B0-E9A5DAA90037}"/>
          </ac:cxnSpMkLst>
        </pc:cxnChg>
      </pc:sldChg>
      <pc:sldChg chg="addSp delSp modSp add mod setBg delDesignElem">
        <pc:chgData name="Minaeva, O. [Olga]" userId="71339a3c-1406-436e-95a0-e5f9f5276823" providerId="ADAL" clId="{EC3E2B21-1C3F-4FC9-B210-313749DF9416}" dt="2024-11-13T12:58:16.676" v="1324" actId="1076"/>
        <pc:sldMkLst>
          <pc:docMk/>
          <pc:sldMk cId="3892008991" sldId="729"/>
        </pc:sldMkLst>
        <pc:spChg chg="add mod">
          <ac:chgData name="Minaeva, O. [Olga]" userId="71339a3c-1406-436e-95a0-e5f9f5276823" providerId="ADAL" clId="{EC3E2B21-1C3F-4FC9-B210-313749DF9416}" dt="2024-11-13T12:58:16.676" v="1324" actId="1076"/>
          <ac:spMkLst>
            <pc:docMk/>
            <pc:sldMk cId="3892008991" sldId="729"/>
            <ac:spMk id="3" creationId="{058B301B-007B-0ABE-6332-B5727DF04C99}"/>
          </ac:spMkLst>
        </pc:spChg>
        <pc:spChg chg="add del">
          <ac:chgData name="Minaeva, O. [Olga]" userId="71339a3c-1406-436e-95a0-e5f9f5276823" providerId="ADAL" clId="{EC3E2B21-1C3F-4FC9-B210-313749DF9416}" dt="2024-11-13T12:56:29.974" v="1286"/>
          <ac:spMkLst>
            <pc:docMk/>
            <pc:sldMk cId="3892008991" sldId="729"/>
            <ac:spMk id="14" creationId="{1D63C574-BFD2-41A1-A567-B0C3CC7FDD4F}"/>
          </ac:spMkLst>
        </pc:spChg>
        <pc:spChg chg="add del">
          <ac:chgData name="Minaeva, O. [Olga]" userId="71339a3c-1406-436e-95a0-e5f9f5276823" providerId="ADAL" clId="{EC3E2B21-1C3F-4FC9-B210-313749DF9416}" dt="2024-11-13T12:56:29.974" v="1286"/>
          <ac:spMkLst>
            <pc:docMk/>
            <pc:sldMk cId="3892008991" sldId="729"/>
            <ac:spMk id="16" creationId="{E2A46BAB-8C31-42B2-90E8-B26DD3E81D37}"/>
          </ac:spMkLst>
        </pc:spChg>
        <pc:grpChg chg="add del">
          <ac:chgData name="Minaeva, O. [Olga]" userId="71339a3c-1406-436e-95a0-e5f9f5276823" providerId="ADAL" clId="{EC3E2B21-1C3F-4FC9-B210-313749DF9416}" dt="2024-11-13T12:56:29.974" v="1286"/>
          <ac:grpSpMkLst>
            <pc:docMk/>
            <pc:sldMk cId="3892008991" sldId="729"/>
            <ac:grpSpMk id="18" creationId="{B3F7A3C7-0737-4E57-B30E-8EEFE638B401}"/>
          </ac:grpSpMkLst>
        </pc:grpChg>
        <pc:grpChg chg="add del">
          <ac:chgData name="Minaeva, O. [Olga]" userId="71339a3c-1406-436e-95a0-e5f9f5276823" providerId="ADAL" clId="{EC3E2B21-1C3F-4FC9-B210-313749DF9416}" dt="2024-11-13T12:56:29.974" v="1286"/>
          <ac:grpSpMkLst>
            <pc:docMk/>
            <pc:sldMk cId="3892008991" sldId="729"/>
            <ac:grpSpMk id="22" creationId="{43F5E015-E085-4624-B431-B42414448684}"/>
          </ac:grpSpMkLst>
        </pc:grpChg>
        <pc:graphicFrameChg chg="mod modGraphic">
          <ac:chgData name="Minaeva, O. [Olga]" userId="71339a3c-1406-436e-95a0-e5f9f5276823" providerId="ADAL" clId="{EC3E2B21-1C3F-4FC9-B210-313749DF9416}" dt="2024-11-13T12:57:28.350" v="1298" actId="1076"/>
          <ac:graphicFrameMkLst>
            <pc:docMk/>
            <pc:sldMk cId="3892008991" sldId="729"/>
            <ac:graphicFrameMk id="9" creationId="{BD884F07-7260-07BF-D1A0-077A9FA3D891}"/>
          </ac:graphicFrameMkLst>
        </pc:graphicFrameChg>
      </pc:sldChg>
      <pc:sldChg chg="addSp delSp add del setBg delDesignElem">
        <pc:chgData name="Minaeva, O. [Olga]" userId="71339a3c-1406-436e-95a0-e5f9f5276823" providerId="ADAL" clId="{EC3E2B21-1C3F-4FC9-B210-313749DF9416}" dt="2024-11-13T13:02:04.695" v="1356"/>
        <pc:sldMkLst>
          <pc:docMk/>
          <pc:sldMk cId="2033914604" sldId="730"/>
        </pc:sldMkLst>
        <pc:spChg chg="add del">
          <ac:chgData name="Minaeva, O. [Olga]" userId="71339a3c-1406-436e-95a0-e5f9f5276823" providerId="ADAL" clId="{EC3E2B21-1C3F-4FC9-B210-313749DF9416}" dt="2024-11-13T13:02:04.695" v="1356"/>
          <ac:spMkLst>
            <pc:docMk/>
            <pc:sldMk cId="2033914604" sldId="730"/>
            <ac:spMk id="6" creationId="{0671A8AE-40A1-4631-A6B8-581AFF065482}"/>
          </ac:spMkLst>
        </pc:spChg>
        <pc:spChg chg="add del">
          <ac:chgData name="Minaeva, O. [Olga]" userId="71339a3c-1406-436e-95a0-e5f9f5276823" providerId="ADAL" clId="{EC3E2B21-1C3F-4FC9-B210-313749DF9416}" dt="2024-11-13T13:02:04.695" v="1356"/>
          <ac:spMkLst>
            <pc:docMk/>
            <pc:sldMk cId="2033914604" sldId="730"/>
            <ac:spMk id="29" creationId="{AB58EF07-17C2-48CF-ABB0-EEF1F17CB8F0}"/>
          </ac:spMkLst>
        </pc:spChg>
        <pc:spChg chg="add del">
          <ac:chgData name="Minaeva, O. [Olga]" userId="71339a3c-1406-436e-95a0-e5f9f5276823" providerId="ADAL" clId="{EC3E2B21-1C3F-4FC9-B210-313749DF9416}" dt="2024-11-13T13:02:04.695" v="1356"/>
          <ac:spMkLst>
            <pc:docMk/>
            <pc:sldMk cId="2033914604" sldId="730"/>
            <ac:spMk id="32" creationId="{AF2F604E-43BE-4DC3-B983-E071523364F8}"/>
          </ac:spMkLst>
        </pc:spChg>
        <pc:spChg chg="add del">
          <ac:chgData name="Minaeva, O. [Olga]" userId="71339a3c-1406-436e-95a0-e5f9f5276823" providerId="ADAL" clId="{EC3E2B21-1C3F-4FC9-B210-313749DF9416}" dt="2024-11-13T13:02:04.695" v="1356"/>
          <ac:spMkLst>
            <pc:docMk/>
            <pc:sldMk cId="2033914604" sldId="730"/>
            <ac:spMk id="33" creationId="{08C9B587-E65E-4B52-B37C-ABEBB6E87928}"/>
          </ac:spMkLst>
        </pc:spChg>
      </pc:sldChg>
      <pc:sldChg chg="add ord">
        <pc:chgData name="Minaeva, O. [Olga]" userId="71339a3c-1406-436e-95a0-e5f9f5276823" providerId="ADAL" clId="{EC3E2B21-1C3F-4FC9-B210-313749DF9416}" dt="2024-11-13T13:04:40.950" v="1366"/>
        <pc:sldMkLst>
          <pc:docMk/>
          <pc:sldMk cId="2431404862" sldId="730"/>
        </pc:sldMkLst>
      </pc:sldChg>
      <pc:sldChg chg="addSp delSp add del setBg delDesignElem">
        <pc:chgData name="Minaeva, O. [Olga]" userId="71339a3c-1406-436e-95a0-e5f9f5276823" providerId="ADAL" clId="{EC3E2B21-1C3F-4FC9-B210-313749DF9416}" dt="2024-11-13T13:02:12.407" v="1359"/>
        <pc:sldMkLst>
          <pc:docMk/>
          <pc:sldMk cId="4235163563" sldId="730"/>
        </pc:sldMkLst>
        <pc:spChg chg="add del">
          <ac:chgData name="Minaeva, O. [Olga]" userId="71339a3c-1406-436e-95a0-e5f9f5276823" providerId="ADAL" clId="{EC3E2B21-1C3F-4FC9-B210-313749DF9416}" dt="2024-11-13T13:02:12.407" v="1359"/>
          <ac:spMkLst>
            <pc:docMk/>
            <pc:sldMk cId="4235163563" sldId="730"/>
            <ac:spMk id="6" creationId="{0671A8AE-40A1-4631-A6B8-581AFF065482}"/>
          </ac:spMkLst>
        </pc:spChg>
        <pc:spChg chg="add del">
          <ac:chgData name="Minaeva, O. [Olga]" userId="71339a3c-1406-436e-95a0-e5f9f5276823" providerId="ADAL" clId="{EC3E2B21-1C3F-4FC9-B210-313749DF9416}" dt="2024-11-13T13:02:12.407" v="1359"/>
          <ac:spMkLst>
            <pc:docMk/>
            <pc:sldMk cId="4235163563" sldId="730"/>
            <ac:spMk id="29" creationId="{AB58EF07-17C2-48CF-ABB0-EEF1F17CB8F0}"/>
          </ac:spMkLst>
        </pc:spChg>
        <pc:spChg chg="add del">
          <ac:chgData name="Minaeva, O. [Olga]" userId="71339a3c-1406-436e-95a0-e5f9f5276823" providerId="ADAL" clId="{EC3E2B21-1C3F-4FC9-B210-313749DF9416}" dt="2024-11-13T13:02:12.407" v="1359"/>
          <ac:spMkLst>
            <pc:docMk/>
            <pc:sldMk cId="4235163563" sldId="730"/>
            <ac:spMk id="32" creationId="{AF2F604E-43BE-4DC3-B983-E071523364F8}"/>
          </ac:spMkLst>
        </pc:spChg>
        <pc:spChg chg="add del">
          <ac:chgData name="Minaeva, O. [Olga]" userId="71339a3c-1406-436e-95a0-e5f9f5276823" providerId="ADAL" clId="{EC3E2B21-1C3F-4FC9-B210-313749DF9416}" dt="2024-11-13T13:02:12.407" v="1359"/>
          <ac:spMkLst>
            <pc:docMk/>
            <pc:sldMk cId="4235163563" sldId="730"/>
            <ac:spMk id="33" creationId="{08C9B587-E65E-4B52-B37C-ABEBB6E87928}"/>
          </ac:spMkLst>
        </pc:spChg>
      </pc:sldChg>
      <pc:sldChg chg="addSp delSp modSp new del mod">
        <pc:chgData name="Minaeva, O. [Olga]" userId="71339a3c-1406-436e-95a0-e5f9f5276823" providerId="ADAL" clId="{EC3E2B21-1C3F-4FC9-B210-313749DF9416}" dt="2024-11-13T16:16:37.310" v="1579" actId="47"/>
        <pc:sldMkLst>
          <pc:docMk/>
          <pc:sldMk cId="2646362830" sldId="731"/>
        </pc:sldMkLst>
        <pc:spChg chg="del">
          <ac:chgData name="Minaeva, O. [Olga]" userId="71339a3c-1406-436e-95a0-e5f9f5276823" providerId="ADAL" clId="{EC3E2B21-1C3F-4FC9-B210-313749DF9416}" dt="2024-11-13T16:07:33.372" v="1436"/>
          <ac:spMkLst>
            <pc:docMk/>
            <pc:sldMk cId="2646362830" sldId="731"/>
            <ac:spMk id="2" creationId="{62811855-C1D4-14D1-8A71-62CE5672E0B5}"/>
          </ac:spMkLst>
        </pc:spChg>
        <pc:spChg chg="add del mod">
          <ac:chgData name="Minaeva, O. [Olga]" userId="71339a3c-1406-436e-95a0-e5f9f5276823" providerId="ADAL" clId="{EC3E2B21-1C3F-4FC9-B210-313749DF9416}" dt="2024-11-13T16:12:05.798" v="1534" actId="478"/>
          <ac:spMkLst>
            <pc:docMk/>
            <pc:sldMk cId="2646362830" sldId="731"/>
            <ac:spMk id="3" creationId="{0FA3AF22-C2E3-B80F-0AA2-4658E52C3519}"/>
          </ac:spMkLst>
        </pc:spChg>
        <pc:spChg chg="add mod">
          <ac:chgData name="Minaeva, O. [Olga]" userId="71339a3c-1406-436e-95a0-e5f9f5276823" providerId="ADAL" clId="{EC3E2B21-1C3F-4FC9-B210-313749DF9416}" dt="2024-11-13T16:13:05.839" v="1537" actId="368"/>
          <ac:spMkLst>
            <pc:docMk/>
            <pc:sldMk cId="2646362830" sldId="731"/>
            <ac:spMk id="6" creationId="{110B5F16-D326-A4DE-513B-F51083707FE4}"/>
          </ac:spMkLst>
        </pc:spChg>
        <pc:graphicFrameChg chg="add del">
          <ac:chgData name="Minaeva, O. [Olga]" userId="71339a3c-1406-436e-95a0-e5f9f5276823" providerId="ADAL" clId="{EC3E2B21-1C3F-4FC9-B210-313749DF9416}" dt="2024-11-13T16:08:26.563" v="1450" actId="26606"/>
          <ac:graphicFrameMkLst>
            <pc:docMk/>
            <pc:sldMk cId="2646362830" sldId="731"/>
            <ac:graphicFrameMk id="5" creationId="{D375DC9F-05DD-3988-FA38-F0E9E35B1A5F}"/>
          </ac:graphicFrameMkLst>
        </pc:graphicFrameChg>
      </pc:sldChg>
      <pc:sldChg chg="new del">
        <pc:chgData name="Minaeva, O. [Olga]" userId="71339a3c-1406-436e-95a0-e5f9f5276823" providerId="ADAL" clId="{EC3E2B21-1C3F-4FC9-B210-313749DF9416}" dt="2024-11-13T16:05:19.931" v="1434" actId="47"/>
        <pc:sldMkLst>
          <pc:docMk/>
          <pc:sldMk cId="3839543909" sldId="731"/>
        </pc:sldMkLst>
      </pc:sldChg>
      <pc:sldChg chg="addSp delSp modSp add mod modShow">
        <pc:chgData name="Minaeva, O. [Olga]" userId="71339a3c-1406-436e-95a0-e5f9f5276823" providerId="ADAL" clId="{EC3E2B21-1C3F-4FC9-B210-313749DF9416}" dt="2024-11-13T16:45:19.953" v="1580" actId="729"/>
        <pc:sldMkLst>
          <pc:docMk/>
          <pc:sldMk cId="1066944505" sldId="732"/>
        </pc:sldMkLst>
        <pc:spChg chg="add del mod">
          <ac:chgData name="Minaeva, O. [Olga]" userId="71339a3c-1406-436e-95a0-e5f9f5276823" providerId="ADAL" clId="{EC3E2B21-1C3F-4FC9-B210-313749DF9416}" dt="2024-11-13T16:13:56.990" v="1547" actId="26606"/>
          <ac:spMkLst>
            <pc:docMk/>
            <pc:sldMk cId="1066944505" sldId="732"/>
            <ac:spMk id="6" creationId="{110B5F16-D326-A4DE-513B-F51083707FE4}"/>
          </ac:spMkLst>
        </pc:spChg>
        <pc:graphicFrameChg chg="add del">
          <ac:chgData name="Minaeva, O. [Olga]" userId="71339a3c-1406-436e-95a0-e5f9f5276823" providerId="ADAL" clId="{EC3E2B21-1C3F-4FC9-B210-313749DF9416}" dt="2024-11-13T16:13:56.958" v="1546" actId="26606"/>
          <ac:graphicFrameMkLst>
            <pc:docMk/>
            <pc:sldMk cId="1066944505" sldId="732"/>
            <ac:graphicFrameMk id="8" creationId="{7A642FF4-0793-FA95-1FA0-635C1148F927}"/>
          </ac:graphicFrameMkLst>
        </pc:graphicFrameChg>
        <pc:graphicFrameChg chg="add mod modGraphic">
          <ac:chgData name="Minaeva, O. [Olga]" userId="71339a3c-1406-436e-95a0-e5f9f5276823" providerId="ADAL" clId="{EC3E2B21-1C3F-4FC9-B210-313749DF9416}" dt="2024-11-13T16:16:22.302" v="1578" actId="403"/>
          <ac:graphicFrameMkLst>
            <pc:docMk/>
            <pc:sldMk cId="1066944505" sldId="732"/>
            <ac:graphicFrameMk id="10" creationId="{BCD9C6A8-5D67-502B-606F-9A3297CFEEB9}"/>
          </ac:graphicFrameMkLst>
        </pc:graphicFrameChg>
      </pc:sldChg>
    </pc:docChg>
  </pc:docChgLst>
  <pc:docChgLst>
    <pc:chgData name="Lieke de Boer" userId="S::l.deboer@esciencecenter.nl::4cd51eb9-54ac-406c-8d37-41bfcac6970c" providerId="AD" clId="Web-{5B3DE922-DDB8-6C2D-9AE0-E9EC55BE45DE}"/>
    <pc:docChg chg="modSld">
      <pc:chgData name="Lieke de Boer" userId="S::l.deboer@esciencecenter.nl::4cd51eb9-54ac-406c-8d37-41bfcac6970c" providerId="AD" clId="Web-{5B3DE922-DDB8-6C2D-9AE0-E9EC55BE45DE}" dt="2021-10-21T14:41:23.202" v="0" actId="20577"/>
      <pc:docMkLst>
        <pc:docMk/>
      </pc:docMkLst>
      <pc:sldChg chg="modSp">
        <pc:chgData name="Lieke de Boer" userId="S::l.deboer@esciencecenter.nl::4cd51eb9-54ac-406c-8d37-41bfcac6970c" providerId="AD" clId="Web-{5B3DE922-DDB8-6C2D-9AE0-E9EC55BE45DE}" dt="2021-10-21T14:41:23.202" v="0" actId="20577"/>
        <pc:sldMkLst>
          <pc:docMk/>
          <pc:sldMk cId="891515687" sldId="267"/>
        </pc:sldMkLst>
        <pc:spChg chg="mod">
          <ac:chgData name="Lieke de Boer" userId="S::l.deboer@esciencecenter.nl::4cd51eb9-54ac-406c-8d37-41bfcac6970c" providerId="AD" clId="Web-{5B3DE922-DDB8-6C2D-9AE0-E9EC55BE45DE}" dt="2021-10-21T14:41:23.202" v="0" actId="20577"/>
          <ac:spMkLst>
            <pc:docMk/>
            <pc:sldMk cId="891515687" sldId="267"/>
            <ac:spMk id="2" creationId="{EFBD5B28-127B-ED49-9A36-ACDB0774254D}"/>
          </ac:spMkLst>
        </pc:spChg>
      </pc:sldChg>
    </pc:docChg>
  </pc:docChgLst>
  <pc:docChgLst>
    <pc:chgData name="Djura Smits" userId="S::d.smits@esciencecenter.nl::83f00de3-320a-4576-821f-a395df771f8e" providerId="AD" clId="Web-{1FCED099-9EE2-5E8A-6E33-A4E7355B763B}"/>
    <pc:docChg chg="modSld">
      <pc:chgData name="Djura Smits" userId="S::d.smits@esciencecenter.nl::83f00de3-320a-4576-821f-a395df771f8e" providerId="AD" clId="Web-{1FCED099-9EE2-5E8A-6E33-A4E7355B763B}" dt="2021-11-16T11:54:27.161" v="14" actId="20577"/>
      <pc:docMkLst>
        <pc:docMk/>
      </pc:docMkLst>
      <pc:sldChg chg="modSp">
        <pc:chgData name="Djura Smits" userId="S::d.smits@esciencecenter.nl::83f00de3-320a-4576-821f-a395df771f8e" providerId="AD" clId="Web-{1FCED099-9EE2-5E8A-6E33-A4E7355B763B}" dt="2021-11-16T11:54:27.161" v="14" actId="20577"/>
        <pc:sldMkLst>
          <pc:docMk/>
          <pc:sldMk cId="432884056" sldId="270"/>
        </pc:sldMkLst>
        <pc:spChg chg="mod">
          <ac:chgData name="Djura Smits" userId="S::d.smits@esciencecenter.nl::83f00de3-320a-4576-821f-a395df771f8e" providerId="AD" clId="Web-{1FCED099-9EE2-5E8A-6E33-A4E7355B763B}" dt="2021-11-16T11:54:27.161" v="14" actId="20577"/>
          <ac:spMkLst>
            <pc:docMk/>
            <pc:sldMk cId="432884056" sldId="270"/>
            <ac:spMk id="3" creationId="{7CE9244F-DCED-0F4D-A954-0AF249042E23}"/>
          </ac:spMkLst>
        </pc:spChg>
      </pc:sldChg>
    </pc:docChg>
  </pc:docChgLst>
  <pc:docChgLst>
    <pc:chgData name="Gijs van den Oord" userId="S::g.vandenoord@esciencecenter.nl::fda410b0-620d-42e5-bd3f-d372fe21b06c" providerId="AD" clId="Web-{EE948D23-F085-3DC1-4873-1B0EC27E3D0C}"/>
    <pc:docChg chg="modSld">
      <pc:chgData name="Gijs van den Oord" userId="S::g.vandenoord@esciencecenter.nl::fda410b0-620d-42e5-bd3f-d372fe21b06c" providerId="AD" clId="Web-{EE948D23-F085-3DC1-4873-1B0EC27E3D0C}" dt="2021-11-25T08:17:28.612" v="10" actId="20577"/>
      <pc:docMkLst>
        <pc:docMk/>
      </pc:docMkLst>
      <pc:sldChg chg="modSp">
        <pc:chgData name="Gijs van den Oord" userId="S::g.vandenoord@esciencecenter.nl::fda410b0-620d-42e5-bd3f-d372fe21b06c" providerId="AD" clId="Web-{EE948D23-F085-3DC1-4873-1B0EC27E3D0C}" dt="2021-11-25T08:17:28.612" v="10" actId="20577"/>
        <pc:sldMkLst>
          <pc:docMk/>
          <pc:sldMk cId="891515687" sldId="267"/>
        </pc:sldMkLst>
        <pc:spChg chg="mod">
          <ac:chgData name="Gijs van den Oord" userId="S::g.vandenoord@esciencecenter.nl::fda410b0-620d-42e5-bd3f-d372fe21b06c" providerId="AD" clId="Web-{EE948D23-F085-3DC1-4873-1B0EC27E3D0C}" dt="2021-11-25T08:17:28.612" v="10" actId="20577"/>
          <ac:spMkLst>
            <pc:docMk/>
            <pc:sldMk cId="891515687" sldId="267"/>
            <ac:spMk id="2" creationId="{EFBD5B28-127B-ED49-9A36-ACDB0774254D}"/>
          </ac:spMkLst>
        </pc:spChg>
      </pc:sldChg>
    </pc:docChg>
  </pc:docChgLst>
  <pc:docChgLst>
    <pc:chgData name="Marije Kleijn" userId="S::m.kleijn@esciencecenter.nl::2fec6d21-553a-4481-8328-a22c9946a893" providerId="AD" clId="Web-{B323701B-4048-F322-7141-263CF26D6D13}"/>
    <pc:docChg chg="modSld">
      <pc:chgData name="Marije Kleijn" userId="S::m.kleijn@esciencecenter.nl::2fec6d21-553a-4481-8328-a22c9946a893" providerId="AD" clId="Web-{B323701B-4048-F322-7141-263CF26D6D13}" dt="2021-11-02T15:41:57.780" v="69"/>
      <pc:docMkLst>
        <pc:docMk/>
      </pc:docMkLst>
      <pc:sldChg chg="addSp delSp modSp">
        <pc:chgData name="Marije Kleijn" userId="S::m.kleijn@esciencecenter.nl::2fec6d21-553a-4481-8328-a22c9946a893" providerId="AD" clId="Web-{B323701B-4048-F322-7141-263CF26D6D13}" dt="2021-11-02T15:41:57.780" v="69"/>
        <pc:sldMkLst>
          <pc:docMk/>
          <pc:sldMk cId="1977480002" sldId="257"/>
        </pc:sldMkLst>
        <pc:spChg chg="del">
          <ac:chgData name="Marije Kleijn" userId="S::m.kleijn@esciencecenter.nl::2fec6d21-553a-4481-8328-a22c9946a893" providerId="AD" clId="Web-{B323701B-4048-F322-7141-263CF26D6D13}" dt="2021-11-02T15:35:29.350" v="0"/>
          <ac:spMkLst>
            <pc:docMk/>
            <pc:sldMk cId="1977480002" sldId="257"/>
            <ac:spMk id="2" creationId="{A8747F53-F88C-496C-A3E7-35B8EAB2067D}"/>
          </ac:spMkLst>
        </pc:spChg>
        <pc:spChg chg="del">
          <ac:chgData name="Marije Kleijn" userId="S::m.kleijn@esciencecenter.nl::2fec6d21-553a-4481-8328-a22c9946a893" providerId="AD" clId="Web-{B323701B-4048-F322-7141-263CF26D6D13}" dt="2021-11-02T15:35:31.085" v="1"/>
          <ac:spMkLst>
            <pc:docMk/>
            <pc:sldMk cId="1977480002" sldId="257"/>
            <ac:spMk id="3" creationId="{08E47243-D493-485E-81A0-84E3578A7F67}"/>
          </ac:spMkLst>
        </pc:spChg>
        <pc:spChg chg="add del mod">
          <ac:chgData name="Marije Kleijn" userId="S::m.kleijn@esciencecenter.nl::2fec6d21-553a-4481-8328-a22c9946a893" providerId="AD" clId="Web-{B323701B-4048-F322-7141-263CF26D6D13}" dt="2021-11-02T15:41:57.780" v="69"/>
          <ac:spMkLst>
            <pc:docMk/>
            <pc:sldMk cId="1977480002" sldId="257"/>
            <ac:spMk id="4" creationId="{E4B30F13-1BF5-42BE-A7D4-4B3FB8CAA198}"/>
          </ac:spMkLst>
        </pc:spChg>
        <pc:spChg chg="add del mod">
          <ac:chgData name="Marije Kleijn" userId="S::m.kleijn@esciencecenter.nl::2fec6d21-553a-4481-8328-a22c9946a893" providerId="AD" clId="Web-{B323701B-4048-F322-7141-263CF26D6D13}" dt="2021-11-02T15:41:56.733" v="68"/>
          <ac:spMkLst>
            <pc:docMk/>
            <pc:sldMk cId="1977480002" sldId="257"/>
            <ac:spMk id="5" creationId="{A2A0ECC8-75FD-4535-835E-3915B3C2B13E}"/>
          </ac:spMkLst>
        </pc:spChg>
        <pc:spChg chg="add del mod">
          <ac:chgData name="Marije Kleijn" userId="S::m.kleijn@esciencecenter.nl::2fec6d21-553a-4481-8328-a22c9946a893" providerId="AD" clId="Web-{B323701B-4048-F322-7141-263CF26D6D13}" dt="2021-11-02T15:41:54.124" v="67"/>
          <ac:spMkLst>
            <pc:docMk/>
            <pc:sldMk cId="1977480002" sldId="257"/>
            <ac:spMk id="6" creationId="{55DB2227-2556-437C-B00A-79021622754D}"/>
          </ac:spMkLst>
        </pc:spChg>
      </pc:sldChg>
    </pc:docChg>
  </pc:docChgLst>
  <pc:docChgLst>
    <pc:chgData name="Jens Wehner" userId="S::j.wehner@esciencecenter.nl::697a88e7-19e3-4ef6-8fbb-e8f462c23a1f" providerId="AD" clId="Web-{A8D4B856-7A50-4B50-F6D0-223B1705B206}"/>
    <pc:docChg chg="modSld">
      <pc:chgData name="Jens Wehner" userId="S::j.wehner@esciencecenter.nl::697a88e7-19e3-4ef6-8fbb-e8f462c23a1f" providerId="AD" clId="Web-{A8D4B856-7A50-4B50-F6D0-223B1705B206}" dt="2021-09-22T09:47:21.093" v="8" actId="20577"/>
      <pc:docMkLst>
        <pc:docMk/>
      </pc:docMkLst>
      <pc:sldChg chg="modSp">
        <pc:chgData name="Jens Wehner" userId="S::j.wehner@esciencecenter.nl::697a88e7-19e3-4ef6-8fbb-e8f462c23a1f" providerId="AD" clId="Web-{A8D4B856-7A50-4B50-F6D0-223B1705B206}" dt="2021-09-22T09:47:21.093" v="8" actId="20577"/>
        <pc:sldMkLst>
          <pc:docMk/>
          <pc:sldMk cId="891515687" sldId="267"/>
        </pc:sldMkLst>
        <pc:spChg chg="mod">
          <ac:chgData name="Jens Wehner" userId="S::j.wehner@esciencecenter.nl::697a88e7-19e3-4ef6-8fbb-e8f462c23a1f" providerId="AD" clId="Web-{A8D4B856-7A50-4B50-F6D0-223B1705B206}" dt="2021-09-22T09:47:21.093" v="8" actId="20577"/>
          <ac:spMkLst>
            <pc:docMk/>
            <pc:sldMk cId="891515687" sldId="267"/>
            <ac:spMk id="2" creationId="{EFBD5B28-127B-ED49-9A36-ACDB0774254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6D4F2D-BEE5-FB44-9A96-ED5266A67716}" type="datetimeFigureOut">
              <a:rPr lang="en-NL" smtClean="0"/>
              <a:t>22/11/2024</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A0CF5B-C663-264F-AFCB-2A8BE296B50B}" type="slidenum">
              <a:rPr lang="en-NL" smtClean="0"/>
              <a:t>‹#›</a:t>
            </a:fld>
            <a:endParaRPr lang="en-NL"/>
          </a:p>
        </p:txBody>
      </p:sp>
    </p:spTree>
    <p:extLst>
      <p:ext uri="{BB962C8B-B14F-4D97-AF65-F5344CB8AC3E}">
        <p14:creationId xmlns:p14="http://schemas.microsoft.com/office/powerpoint/2010/main" val="34322525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FDD85-2B31-0157-BE0C-00ED374925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049072-62E0-BD07-9071-D7B3DA5D0D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6EC8A2-2198-5257-A295-3C57CF76C55F}"/>
              </a:ext>
            </a:extLst>
          </p:cNvPr>
          <p:cNvSpPr>
            <a:spLocks noGrp="1"/>
          </p:cNvSpPr>
          <p:nvPr>
            <p:ph type="body" idx="1"/>
          </p:nvPr>
        </p:nvSpPr>
        <p:spPr/>
        <p:txBody>
          <a:bodyPr/>
          <a:lstStyle/>
          <a:p>
            <a:pPr algn="l">
              <a:lnSpc>
                <a:spcPts val="1800"/>
              </a:lnSpc>
            </a:pPr>
            <a:r>
              <a:rPr lang="en-GB" sz="1200" b="0" i="0" dirty="0" err="1">
                <a:solidFill>
                  <a:srgbClr val="DEE2E6"/>
                </a:solidFill>
                <a:effectLst/>
                <a:latin typeface="Arial" panose="020B0604020202020204" pitchFamily="34" charset="0"/>
                <a:cs typeface="Arial" panose="020B0604020202020204" pitchFamily="34" charset="0"/>
              </a:rPr>
              <a:t>Codeium</a:t>
            </a:r>
            <a:r>
              <a:rPr lang="en-GB" sz="1200" b="0" i="0" dirty="0">
                <a:solidFill>
                  <a:srgbClr val="DEE2E6"/>
                </a:solidFill>
                <a:effectLst/>
                <a:latin typeface="Arial" panose="020B0604020202020204" pitchFamily="34" charset="0"/>
                <a:cs typeface="Arial" panose="020B0604020202020204" pitchFamily="34" charset="0"/>
              </a:rPr>
              <a:t> accelerates software development through three key modes: Command, Chat, and Autocomplete. Each mode leverages </a:t>
            </a:r>
            <a:r>
              <a:rPr lang="en-GB" sz="1200" b="0" i="0" dirty="0" err="1">
                <a:solidFill>
                  <a:srgbClr val="DEE2E6"/>
                </a:solidFill>
                <a:effectLst/>
                <a:latin typeface="Arial" panose="020B0604020202020204" pitchFamily="34" charset="0"/>
                <a:cs typeface="Arial" panose="020B0604020202020204" pitchFamily="34" charset="0"/>
              </a:rPr>
              <a:t>Codeium’s</a:t>
            </a:r>
            <a:r>
              <a:rPr lang="en-GB" sz="1200" b="0" i="0" dirty="0">
                <a:solidFill>
                  <a:srgbClr val="DEE2E6"/>
                </a:solidFill>
                <a:effectLst/>
                <a:latin typeface="Arial" panose="020B0604020202020204" pitchFamily="34" charset="0"/>
                <a:cs typeface="Arial" panose="020B0604020202020204" pitchFamily="34" charset="0"/>
              </a:rPr>
              <a:t> real-time context awareness engine to deliver highly relevant and useful suggestions.</a:t>
            </a:r>
            <a:endParaRPr lang="en-GB" sz="1000" b="0" i="0" dirty="0">
              <a:solidFill>
                <a:srgbClr val="DEE2E6"/>
              </a:solidFill>
              <a:effectLst/>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3746FFA6-4AE0-A9DC-F6F6-039CC4F6FE64}"/>
              </a:ext>
            </a:extLst>
          </p:cNvPr>
          <p:cNvSpPr>
            <a:spLocks noGrp="1"/>
          </p:cNvSpPr>
          <p:nvPr>
            <p:ph type="sldNum" sz="quarter" idx="5"/>
          </p:nvPr>
        </p:nvSpPr>
        <p:spPr/>
        <p:txBody>
          <a:bodyPr/>
          <a:lstStyle/>
          <a:p>
            <a:fld id="{06A0CF5B-C663-264F-AFCB-2A8BE296B50B}" type="slidenum">
              <a:rPr lang="en-NL" smtClean="0"/>
              <a:t>1</a:t>
            </a:fld>
            <a:endParaRPr lang="en-NL"/>
          </a:p>
        </p:txBody>
      </p:sp>
    </p:spTree>
    <p:extLst>
      <p:ext uri="{BB962C8B-B14F-4D97-AF65-F5344CB8AC3E}">
        <p14:creationId xmlns:p14="http://schemas.microsoft.com/office/powerpoint/2010/main" val="284735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DEE2E6"/>
                </a:solidFill>
                <a:effectLst/>
                <a:latin typeface="Arial" panose="020B0604020202020204" pitchFamily="34" charset="0"/>
                <a:cs typeface="Arial" panose="020B0604020202020204" pitchFamily="34" charset="0"/>
              </a:rPr>
              <a:t>Codeium’s</a:t>
            </a:r>
            <a:r>
              <a:rPr lang="en-GB" b="0" i="0" dirty="0">
                <a:solidFill>
                  <a:srgbClr val="DEE2E6"/>
                </a:solidFill>
                <a:effectLst/>
                <a:latin typeface="Arial" panose="020B0604020202020204" pitchFamily="34" charset="0"/>
                <a:cs typeface="Arial" panose="020B0604020202020204" pitchFamily="34" charset="0"/>
              </a:rPr>
              <a:t> Autocomplete model also includes Fill-in-the-Middle (FIM) capabilities. This is crucial because, more often than not, you’re inserting code within an existing file, rather than just appending new lines. With FIM, Autocomplete </a:t>
            </a:r>
            <a:r>
              <a:rPr lang="en-GB" b="0" i="0" dirty="0" err="1">
                <a:solidFill>
                  <a:srgbClr val="DEE2E6"/>
                </a:solidFill>
                <a:effectLst/>
                <a:latin typeface="Arial" panose="020B0604020202020204" pitchFamily="34" charset="0"/>
                <a:cs typeface="Arial" panose="020B0604020202020204" pitchFamily="34" charset="0"/>
              </a:rPr>
              <a:t>analyzes</a:t>
            </a:r>
            <a:r>
              <a:rPr lang="en-GB" b="0" i="0" dirty="0">
                <a:solidFill>
                  <a:srgbClr val="DEE2E6"/>
                </a:solidFill>
                <a:effectLst/>
                <a:latin typeface="Arial" panose="020B0604020202020204" pitchFamily="34" charset="0"/>
                <a:cs typeface="Arial" panose="020B0604020202020204" pitchFamily="34" charset="0"/>
              </a:rPr>
              <a:t> the code both above and below the current line to provide more accurate suggestions.</a:t>
            </a:r>
          </a:p>
          <a:p>
            <a:pPr algn="l">
              <a:lnSpc>
                <a:spcPts val="1800"/>
              </a:lnSpc>
            </a:pPr>
            <a:r>
              <a:rPr lang="en-GB" b="0" i="0" dirty="0">
                <a:solidFill>
                  <a:srgbClr val="DEE2E6"/>
                </a:solidFill>
                <a:effectLst/>
                <a:latin typeface="Arial" panose="020B0604020202020204" pitchFamily="34" charset="0"/>
                <a:cs typeface="Arial" panose="020B0604020202020204" pitchFamily="34" charset="0"/>
              </a:rPr>
              <a:t>You can guide the Autocomplete feature by using comments within your code. </a:t>
            </a:r>
            <a:r>
              <a:rPr lang="en-GB" b="0" i="0" dirty="0" err="1">
                <a:solidFill>
                  <a:srgbClr val="DEE2E6"/>
                </a:solidFill>
                <a:effectLst/>
                <a:latin typeface="Arial" panose="020B0604020202020204" pitchFamily="34" charset="0"/>
                <a:cs typeface="Arial" panose="020B0604020202020204" pitchFamily="34" charset="0"/>
              </a:rPr>
              <a:t>Codeium</a:t>
            </a:r>
            <a:r>
              <a:rPr lang="en-GB" b="0" i="0" dirty="0">
                <a:solidFill>
                  <a:srgbClr val="DEE2E6"/>
                </a:solidFill>
                <a:effectLst/>
                <a:latin typeface="Arial" panose="020B0604020202020204" pitchFamily="34" charset="0"/>
                <a:cs typeface="Arial" panose="020B0604020202020204" pitchFamily="34" charset="0"/>
              </a:rPr>
              <a:t> interprets these comments and generates code suggestions to implement what the comment describes.</a:t>
            </a:r>
          </a:p>
        </p:txBody>
      </p:sp>
      <p:sp>
        <p:nvSpPr>
          <p:cNvPr id="4" name="Slide Number Placeholder 3"/>
          <p:cNvSpPr>
            <a:spLocks noGrp="1"/>
          </p:cNvSpPr>
          <p:nvPr>
            <p:ph type="sldNum" sz="quarter" idx="5"/>
          </p:nvPr>
        </p:nvSpPr>
        <p:spPr/>
        <p:txBody>
          <a:bodyPr/>
          <a:lstStyle/>
          <a:p>
            <a:fld id="{06A0CF5B-C663-264F-AFCB-2A8BE296B50B}" type="slidenum">
              <a:rPr lang="en-NL" smtClean="0"/>
              <a:t>10</a:t>
            </a:fld>
            <a:endParaRPr lang="en-NL"/>
          </a:p>
        </p:txBody>
      </p:sp>
    </p:spTree>
    <p:extLst>
      <p:ext uri="{BB962C8B-B14F-4D97-AF65-F5344CB8AC3E}">
        <p14:creationId xmlns:p14="http://schemas.microsoft.com/office/powerpoint/2010/main" val="29984822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3D5E2-3D5B-65BE-A52B-31FEDF173E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14650B-3F8E-DAE5-30AE-8EEE846AB4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E79DFD-BDEE-BE08-0D0A-5F3E508DF257}"/>
              </a:ext>
            </a:extLst>
          </p:cNvPr>
          <p:cNvSpPr>
            <a:spLocks noGrp="1"/>
          </p:cNvSpPr>
          <p:nvPr>
            <p:ph type="body" idx="1"/>
          </p:nvPr>
        </p:nvSpPr>
        <p:spPr/>
        <p:txBody>
          <a:bodyPr/>
          <a:lstStyle/>
          <a:p>
            <a:pPr marL="171450" indent="-171450" algn="l">
              <a:lnSpc>
                <a:spcPts val="1800"/>
              </a:lnSpc>
              <a:buFontTx/>
              <a:buChar char="-"/>
            </a:pPr>
            <a:r>
              <a:rPr lang="en-GB" b="0" i="0" dirty="0">
                <a:solidFill>
                  <a:srgbClr val="DEE2E6"/>
                </a:solidFill>
                <a:effectLst/>
                <a:latin typeface="Arial" panose="020B0604020202020204" pitchFamily="34" charset="0"/>
                <a:cs typeface="Arial" panose="020B0604020202020204" pitchFamily="34" charset="0"/>
              </a:rPr>
              <a:t>Avoid manually triggering Autocomplete; instead, let it naturally enhance your workflow. Writing prompts as comments is not recommended, but decorating your code with quality comments and information variable/function names yields the best results.</a:t>
            </a:r>
          </a:p>
          <a:p>
            <a:pPr marL="171450" indent="-171450" algn="l">
              <a:lnSpc>
                <a:spcPts val="1800"/>
              </a:lnSpc>
              <a:buFontTx/>
              <a:buChar char="-"/>
            </a:pPr>
            <a:r>
              <a:rPr lang="en-GB" b="0" i="0" dirty="0">
                <a:solidFill>
                  <a:srgbClr val="DEE2E6"/>
                </a:solidFill>
                <a:effectLst/>
                <a:latin typeface="Arial" panose="020B0604020202020204" pitchFamily="34" charset="0"/>
                <a:cs typeface="Arial" panose="020B0604020202020204" pitchFamily="34" charset="0"/>
              </a:rPr>
              <a:t>To achieve the best results with Autocomplete, it’s important to enhance your code with clear, </a:t>
            </a:r>
            <a:r>
              <a:rPr lang="en-GB" b="0" i="1" dirty="0">
                <a:solidFill>
                  <a:srgbClr val="DEE2E6"/>
                </a:solidFill>
                <a:effectLst/>
                <a:latin typeface="Arial" panose="020B0604020202020204" pitchFamily="34" charset="0"/>
                <a:cs typeface="Arial" panose="020B0604020202020204" pitchFamily="34" charset="0"/>
              </a:rPr>
              <a:t>declarative</a:t>
            </a:r>
            <a:r>
              <a:rPr lang="en-GB" b="0" i="0" dirty="0">
                <a:solidFill>
                  <a:srgbClr val="DEE2E6"/>
                </a:solidFill>
                <a:effectLst/>
                <a:latin typeface="Arial" panose="020B0604020202020204" pitchFamily="34" charset="0"/>
                <a:cs typeface="Arial" panose="020B0604020202020204" pitchFamily="34" charset="0"/>
              </a:rPr>
              <a:t> (not instructive) code, descriptive function names, and good comments with examples of the desired inputs and outputs. See the table below for examples:</a:t>
            </a:r>
          </a:p>
        </p:txBody>
      </p:sp>
      <p:sp>
        <p:nvSpPr>
          <p:cNvPr id="4" name="Slide Number Placeholder 3">
            <a:extLst>
              <a:ext uri="{FF2B5EF4-FFF2-40B4-BE49-F238E27FC236}">
                <a16:creationId xmlns:a16="http://schemas.microsoft.com/office/drawing/2014/main" id="{CC3E719D-E950-3F03-D136-32DDCFE8F864}"/>
              </a:ext>
            </a:extLst>
          </p:cNvPr>
          <p:cNvSpPr>
            <a:spLocks noGrp="1"/>
          </p:cNvSpPr>
          <p:nvPr>
            <p:ph type="sldNum" sz="quarter" idx="5"/>
          </p:nvPr>
        </p:nvSpPr>
        <p:spPr/>
        <p:txBody>
          <a:bodyPr/>
          <a:lstStyle/>
          <a:p>
            <a:fld id="{06A0CF5B-C663-264F-AFCB-2A8BE296B50B}" type="slidenum">
              <a:rPr lang="en-NL" smtClean="0"/>
              <a:t>11</a:t>
            </a:fld>
            <a:endParaRPr lang="en-NL"/>
          </a:p>
        </p:txBody>
      </p:sp>
    </p:spTree>
    <p:extLst>
      <p:ext uri="{BB962C8B-B14F-4D97-AF65-F5344CB8AC3E}">
        <p14:creationId xmlns:p14="http://schemas.microsoft.com/office/powerpoint/2010/main" val="1384687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06A0CF5B-C663-264F-AFCB-2A8BE296B50B}" type="slidenum">
              <a:rPr lang="en-NL" smtClean="0"/>
              <a:t>12</a:t>
            </a:fld>
            <a:endParaRPr lang="en-NL"/>
          </a:p>
        </p:txBody>
      </p:sp>
    </p:spTree>
    <p:extLst>
      <p:ext uri="{BB962C8B-B14F-4D97-AF65-F5344CB8AC3E}">
        <p14:creationId xmlns:p14="http://schemas.microsoft.com/office/powerpoint/2010/main" val="1637640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8299AF-3409-EC7C-563C-7BF553A47E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941D65-0F5C-A9B8-9FFE-247B7614E5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028931-C578-AF92-9B63-A73CB6CB2043}"/>
              </a:ext>
            </a:extLst>
          </p:cNvPr>
          <p:cNvSpPr>
            <a:spLocks noGrp="1"/>
          </p:cNvSpPr>
          <p:nvPr>
            <p:ph type="body" idx="1"/>
          </p:nvPr>
        </p:nvSpPr>
        <p:spPr/>
        <p:txBody>
          <a:bodyPr/>
          <a:lstStyle/>
          <a:p>
            <a:r>
              <a:rPr lang="en-GB" b="0" i="0" dirty="0">
                <a:solidFill>
                  <a:srgbClr val="374151"/>
                </a:solidFill>
                <a:effectLst/>
                <a:latin typeface="ui-sans-serif"/>
              </a:rPr>
              <a:t>Trends in Atmospheric Carbon Dioxide from 03/1958 to 09/2024,</a:t>
            </a:r>
            <a:r>
              <a:rPr lang="en-GB" b="0" i="1" dirty="0">
                <a:solidFill>
                  <a:srgbClr val="374151"/>
                </a:solidFill>
                <a:effectLst/>
                <a:latin typeface="ui-sans-serif"/>
              </a:rPr>
              <a:t> Mauna Loa, </a:t>
            </a:r>
            <a:r>
              <a:rPr lang="en-GB" b="0" i="1">
                <a:solidFill>
                  <a:srgbClr val="374151"/>
                </a:solidFill>
                <a:effectLst/>
                <a:latin typeface="ui-sans-serif"/>
              </a:rPr>
              <a:t>Hawaii,</a:t>
            </a:r>
            <a:r>
              <a:rPr lang="en-GB" b="0" i="0">
                <a:solidFill>
                  <a:srgbClr val="374151"/>
                </a:solidFill>
                <a:effectLst/>
                <a:latin typeface="ui-sans-serif"/>
              </a:rPr>
              <a:t> </a:t>
            </a:r>
            <a:r>
              <a:rPr lang="en-GB" b="0" i="0" dirty="0">
                <a:solidFill>
                  <a:srgbClr val="374151"/>
                </a:solidFill>
                <a:effectLst/>
                <a:latin typeface="ui-sans-serif"/>
              </a:rPr>
              <a:t>frequency of measurements once a month</a:t>
            </a:r>
          </a:p>
          <a:p>
            <a:endParaRPr lang="en-GB" b="0" i="0" dirty="0">
              <a:solidFill>
                <a:srgbClr val="111827"/>
              </a:solidFill>
              <a:effectLst/>
              <a:latin typeface="ui-sans-serif"/>
            </a:endParaRPr>
          </a:p>
          <a:p>
            <a:pPr marL="171450" indent="-171450">
              <a:buFont typeface="Arial" panose="020B0604020202020204" pitchFamily="34" charset="0"/>
              <a:buChar char="•"/>
            </a:pPr>
            <a:r>
              <a:rPr lang="en-GB" dirty="0">
                <a:effectLst/>
              </a:rPr>
              <a:t>Average: The monthly mean CO2 mole fraction determined from daily averages. If there are missing days concentrated either early or late in the month, the monthly mean is corrected to the middle of the month using the average seasonal cycle. Missing months are denoted by -99.99.</a:t>
            </a:r>
            <a:endParaRPr lang="en-GB" i="0" dirty="0">
              <a:effectLst/>
            </a:endParaRPr>
          </a:p>
          <a:p>
            <a:pPr marL="171450" indent="-171450">
              <a:buFont typeface="Arial" panose="020B0604020202020204" pitchFamily="34" charset="0"/>
              <a:buChar char="•"/>
            </a:pPr>
            <a:r>
              <a:rPr lang="en-GB" i="0" dirty="0">
                <a:effectLst/>
              </a:rPr>
              <a:t>Interpolated: </a:t>
            </a:r>
            <a:r>
              <a:rPr lang="en-GB" b="0" i="0" dirty="0">
                <a:solidFill>
                  <a:srgbClr val="374151"/>
                </a:solidFill>
                <a:effectLst/>
                <a:latin typeface="ui-sans-serif"/>
              </a:rPr>
              <a:t>Values from the average column and interpolated values where data are missing.</a:t>
            </a:r>
          </a:p>
          <a:p>
            <a:pPr marL="171450" indent="-171450">
              <a:buFont typeface="Arial" panose="020B0604020202020204" pitchFamily="34" charset="0"/>
              <a:buChar char="•"/>
            </a:pPr>
            <a:r>
              <a:rPr lang="en-GB" b="0" i="0" dirty="0">
                <a:solidFill>
                  <a:srgbClr val="374151"/>
                </a:solidFill>
                <a:effectLst/>
                <a:latin typeface="ui-sans-serif"/>
              </a:rPr>
              <a:t>Trend: Seasonally corrected. Trend values are linearly interpolated for missing months. -1 as nan value. </a:t>
            </a:r>
          </a:p>
          <a:p>
            <a:pPr marL="171450" indent="-171450">
              <a:buFont typeface="Arial" panose="020B0604020202020204" pitchFamily="34" charset="0"/>
              <a:buChar char="•"/>
            </a:pPr>
            <a:r>
              <a:rPr lang="en-GB" b="0" i="0" dirty="0">
                <a:solidFill>
                  <a:srgbClr val="374151"/>
                </a:solidFill>
                <a:effectLst/>
                <a:latin typeface="ui-sans-serif"/>
              </a:rPr>
              <a:t>Number of Days: -9.99</a:t>
            </a:r>
            <a:r>
              <a:rPr lang="en-GB" dirty="0">
                <a:effectLst/>
              </a:rPr>
              <a:t> denotes no data for number of daily averages in the month.</a:t>
            </a:r>
            <a:endParaRPr lang="en-NL" i="0" dirty="0"/>
          </a:p>
        </p:txBody>
      </p:sp>
      <p:sp>
        <p:nvSpPr>
          <p:cNvPr id="4" name="Slide Number Placeholder 3">
            <a:extLst>
              <a:ext uri="{FF2B5EF4-FFF2-40B4-BE49-F238E27FC236}">
                <a16:creationId xmlns:a16="http://schemas.microsoft.com/office/drawing/2014/main" id="{346F6EA0-7580-9AC9-52C8-46016C30183B}"/>
              </a:ext>
            </a:extLst>
          </p:cNvPr>
          <p:cNvSpPr>
            <a:spLocks noGrp="1"/>
          </p:cNvSpPr>
          <p:nvPr>
            <p:ph type="sldNum" sz="quarter" idx="5"/>
          </p:nvPr>
        </p:nvSpPr>
        <p:spPr/>
        <p:txBody>
          <a:bodyPr/>
          <a:lstStyle/>
          <a:p>
            <a:fld id="{06A0CF5B-C663-264F-AFCB-2A8BE296B50B}" type="slidenum">
              <a:rPr lang="en-NL" smtClean="0"/>
              <a:t>13</a:t>
            </a:fld>
            <a:endParaRPr lang="en-NL"/>
          </a:p>
        </p:txBody>
      </p:sp>
    </p:spTree>
    <p:extLst>
      <p:ext uri="{BB962C8B-B14F-4D97-AF65-F5344CB8AC3E}">
        <p14:creationId xmlns:p14="http://schemas.microsoft.com/office/powerpoint/2010/main" val="1276243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A0CF5B-C663-264F-AFCB-2A8BE296B50B}" type="slidenum">
              <a:rPr lang="en-NL" smtClean="0"/>
              <a:t>14</a:t>
            </a:fld>
            <a:endParaRPr lang="en-NL"/>
          </a:p>
        </p:txBody>
      </p:sp>
    </p:spTree>
    <p:extLst>
      <p:ext uri="{BB962C8B-B14F-4D97-AF65-F5344CB8AC3E}">
        <p14:creationId xmlns:p14="http://schemas.microsoft.com/office/powerpoint/2010/main" val="4094934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F199E6-6035-3482-40D3-0CD70A0136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F1B6C8-9174-3CBA-FB79-9D90E2CF19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E740E4-A53A-044A-71A2-DB71CF522FCF}"/>
              </a:ext>
            </a:extLst>
          </p:cNvPr>
          <p:cNvSpPr>
            <a:spLocks noGrp="1"/>
          </p:cNvSpPr>
          <p:nvPr>
            <p:ph type="body" idx="1"/>
          </p:nvPr>
        </p:nvSpPr>
        <p:spPr/>
        <p:txBody>
          <a:bodyPr/>
          <a:lstStyle/>
          <a:p>
            <a:pPr>
              <a:lnSpc>
                <a:spcPts val="1350"/>
              </a:lnSpc>
            </a:pPr>
            <a:r>
              <a:rPr lang="en-GB" b="0" dirty="0">
                <a:solidFill>
                  <a:srgbClr val="CCCCCC"/>
                </a:solidFill>
                <a:effectLst/>
                <a:latin typeface="Menlo" panose="020B0609030804020204" pitchFamily="49" charset="0"/>
              </a:rPr>
              <a:t>Code optimization is the process of making your code faster (reducing runtime), more efficient (using fewer resources like memory and disk), and/or more readable (easier for developers to maintain). Some common strategies for code optimization include:</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**Algorithmic optimization**</a:t>
            </a:r>
            <a:r>
              <a:rPr lang="en-GB" b="0" dirty="0">
                <a:solidFill>
                  <a:srgbClr val="CCCCCC"/>
                </a:solidFill>
                <a:effectLst/>
                <a:latin typeface="Menlo" panose="020B0609030804020204" pitchFamily="49" charset="0"/>
              </a:rPr>
              <a:t>: Improving the efficiency of algorithms to reduce the time or space complexity. </a:t>
            </a:r>
            <a:r>
              <a:rPr lang="en-GB" b="0" i="1" dirty="0">
                <a:solidFill>
                  <a:srgbClr val="CCCCCC"/>
                </a:solidFill>
                <a:effectLst/>
                <a:latin typeface="Menlo" panose="020B0609030804020204" pitchFamily="49" charset="0"/>
              </a:rPr>
              <a:t>*Example*</a:t>
            </a:r>
            <a:r>
              <a:rPr lang="en-GB" b="0" dirty="0">
                <a:solidFill>
                  <a:srgbClr val="CCCCCC"/>
                </a:solidFill>
                <a:effectLst/>
                <a:latin typeface="Menlo" panose="020B0609030804020204" pitchFamily="49" charset="0"/>
              </a:rPr>
              <a:t>: Reducing time complexity from O(n²) to O(n log n) by choosing the right sorting algorithm.</a:t>
            </a:r>
          </a:p>
          <a:p>
            <a:pPr>
              <a:lnSpc>
                <a:spcPts val="1350"/>
              </a:lnSpc>
            </a:pP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**Code refactoring**</a:t>
            </a:r>
            <a:r>
              <a:rPr lang="en-GB" b="0" dirty="0">
                <a:solidFill>
                  <a:srgbClr val="CCCCCC"/>
                </a:solidFill>
                <a:effectLst/>
                <a:latin typeface="Menlo" panose="020B0609030804020204" pitchFamily="49" charset="0"/>
              </a:rPr>
              <a:t>: Eliminate redundancy, improve readability, and enhance maintainability without changing the code's functionality. </a:t>
            </a:r>
            <a:r>
              <a:rPr lang="en-GB" b="0" i="1" dirty="0">
                <a:solidFill>
                  <a:srgbClr val="CCCCCC"/>
                </a:solidFill>
                <a:effectLst/>
                <a:latin typeface="Menlo" panose="020B0609030804020204" pitchFamily="49" charset="0"/>
              </a:rPr>
              <a:t>*Example*</a:t>
            </a:r>
            <a:r>
              <a:rPr lang="en-GB" b="0" dirty="0">
                <a:solidFill>
                  <a:srgbClr val="CCCCCC"/>
                </a:solidFill>
                <a:effectLst/>
                <a:latin typeface="Menlo" panose="020B0609030804020204" pitchFamily="49" charset="0"/>
              </a:rPr>
              <a:t>: Replace nested loops with more concise operations like </a:t>
            </a:r>
            <a:r>
              <a:rPr lang="en-GB" b="0" dirty="0">
                <a:solidFill>
                  <a:srgbClr val="CE9178"/>
                </a:solidFill>
                <a:effectLst/>
                <a:latin typeface="Menlo" panose="020B0609030804020204" pitchFamily="49" charset="0"/>
              </a:rPr>
              <a:t>`map`</a:t>
            </a:r>
            <a:r>
              <a:rPr lang="en-GB" b="0" dirty="0">
                <a:solidFill>
                  <a:srgbClr val="CCCCCC"/>
                </a:solidFill>
                <a:effectLst/>
                <a:latin typeface="Menlo" panose="020B0609030804020204" pitchFamily="49" charset="0"/>
              </a:rPr>
              <a:t>, </a:t>
            </a:r>
            <a:r>
              <a:rPr lang="en-GB" b="0" dirty="0">
                <a:solidFill>
                  <a:srgbClr val="CE9178"/>
                </a:solidFill>
                <a:effectLst/>
                <a:latin typeface="Menlo" panose="020B0609030804020204" pitchFamily="49" charset="0"/>
              </a:rPr>
              <a:t>`filter`</a:t>
            </a:r>
            <a:r>
              <a:rPr lang="en-GB" b="0" dirty="0">
                <a:solidFill>
                  <a:srgbClr val="CCCCCC"/>
                </a:solidFill>
                <a:effectLst/>
                <a:latin typeface="Menlo" panose="020B0609030804020204" pitchFamily="49" charset="0"/>
              </a:rPr>
              <a:t>, or comprehensions.</a:t>
            </a:r>
          </a:p>
          <a:p>
            <a:pPr>
              <a:lnSpc>
                <a:spcPts val="1350"/>
              </a:lnSpc>
            </a:pP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**Memory optimization**</a:t>
            </a:r>
            <a:r>
              <a:rPr lang="en-GB" b="0" dirty="0">
                <a:solidFill>
                  <a:srgbClr val="CCCCCC"/>
                </a:solidFill>
                <a:effectLst/>
                <a:latin typeface="Menlo" panose="020B0609030804020204" pitchFamily="49" charset="0"/>
              </a:rPr>
              <a:t>: Reducing memory usage by optimizing data structures, avoiding memory leaks, and minimizing unnecessary allocations. </a:t>
            </a:r>
            <a:r>
              <a:rPr lang="en-GB" b="0" i="1" dirty="0">
                <a:solidFill>
                  <a:srgbClr val="CCCCCC"/>
                </a:solidFill>
                <a:effectLst/>
                <a:latin typeface="Menlo" panose="020B0609030804020204" pitchFamily="49" charset="0"/>
              </a:rPr>
              <a:t>*Example*</a:t>
            </a:r>
            <a:r>
              <a:rPr lang="en-GB" b="0" dirty="0">
                <a:solidFill>
                  <a:srgbClr val="CCCCCC"/>
                </a:solidFill>
                <a:effectLst/>
                <a:latin typeface="Menlo" panose="020B0609030804020204" pitchFamily="49" charset="0"/>
              </a:rPr>
              <a:t>: Using generators instead of lists to avoid storing all elements in memory.</a:t>
            </a:r>
          </a:p>
          <a:p>
            <a:pPr>
              <a:lnSpc>
                <a:spcPts val="1350"/>
              </a:lnSpc>
            </a:pP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**Parallelism and concurrency**</a:t>
            </a:r>
            <a:r>
              <a:rPr lang="en-GB" b="0" dirty="0">
                <a:solidFill>
                  <a:srgbClr val="CCCCCC"/>
                </a:solidFill>
                <a:effectLst/>
                <a:latin typeface="Menlo" panose="020B0609030804020204" pitchFamily="49" charset="0"/>
              </a:rPr>
              <a:t>: Utilize parallel processing or multithreading to split tasks. </a:t>
            </a:r>
            <a:r>
              <a:rPr lang="en-GB" b="0" i="1" dirty="0">
                <a:solidFill>
                  <a:srgbClr val="CCCCCC"/>
                </a:solidFill>
                <a:effectLst/>
                <a:latin typeface="Menlo" panose="020B0609030804020204" pitchFamily="49" charset="0"/>
              </a:rPr>
              <a:t>*Example*</a:t>
            </a:r>
            <a:r>
              <a:rPr lang="en-GB" b="0" dirty="0">
                <a:solidFill>
                  <a:srgbClr val="CCCCCC"/>
                </a:solidFill>
                <a:effectLst/>
                <a:latin typeface="Menlo" panose="020B0609030804020204" pitchFamily="49" charset="0"/>
              </a:rPr>
              <a:t>: Process chunks of data simultaneously using </a:t>
            </a:r>
            <a:r>
              <a:rPr lang="en-GB" b="0" dirty="0">
                <a:solidFill>
                  <a:srgbClr val="CE9178"/>
                </a:solidFill>
                <a:effectLst/>
                <a:latin typeface="Menlo" panose="020B0609030804020204" pitchFamily="49" charset="0"/>
              </a:rPr>
              <a:t>`multiprocessing`</a:t>
            </a:r>
            <a:r>
              <a:rPr lang="en-GB" b="0" dirty="0">
                <a:solidFill>
                  <a:srgbClr val="CCCCCC"/>
                </a:solidFill>
                <a:effectLst/>
                <a:latin typeface="Menlo" panose="020B0609030804020204" pitchFamily="49" charset="0"/>
              </a:rPr>
              <a:t> in Python.</a:t>
            </a:r>
          </a:p>
          <a:p>
            <a:pPr>
              <a:lnSpc>
                <a:spcPts val="1350"/>
              </a:lnSpc>
            </a:pPr>
            <a:br>
              <a:rPr lang="en-GB" b="0" dirty="0">
                <a:solidFill>
                  <a:srgbClr val="CCCCCC"/>
                </a:solidFill>
                <a:effectLst/>
                <a:latin typeface="Menlo" panose="020B0609030804020204" pitchFamily="49" charset="0"/>
              </a:rPr>
            </a:br>
            <a:r>
              <a:rPr lang="en-GB" b="0" dirty="0">
                <a:solidFill>
                  <a:srgbClr val="CCCCCC"/>
                </a:solidFill>
                <a:effectLst/>
                <a:latin typeface="Menlo" panose="020B0609030804020204" pitchFamily="49" charset="0"/>
              </a:rPr>
              <a:t>Much more can be said about code optimization, but these are some common strategies to keep in mind as you work with </a:t>
            </a:r>
            <a:r>
              <a:rPr lang="en-GB" b="0" dirty="0" err="1">
                <a:solidFill>
                  <a:srgbClr val="CCCCCC"/>
                </a:solidFill>
                <a:effectLst/>
                <a:latin typeface="Menlo" panose="020B0609030804020204" pitchFamily="49" charset="0"/>
              </a:rPr>
              <a:t>Codeium</a:t>
            </a:r>
            <a:r>
              <a:rPr lang="en-GB" b="0" dirty="0">
                <a:solidFill>
                  <a:srgbClr val="CCCCCC"/>
                </a:solidFill>
                <a:effectLst/>
                <a:latin typeface="Menlo" panose="020B0609030804020204" pitchFamily="49" charset="0"/>
              </a:rPr>
              <a:t>.</a:t>
            </a:r>
          </a:p>
        </p:txBody>
      </p:sp>
      <p:sp>
        <p:nvSpPr>
          <p:cNvPr id="4" name="Slide Number Placeholder 3">
            <a:extLst>
              <a:ext uri="{FF2B5EF4-FFF2-40B4-BE49-F238E27FC236}">
                <a16:creationId xmlns:a16="http://schemas.microsoft.com/office/drawing/2014/main" id="{F7237807-063F-08AC-2445-F26272B9AAE5}"/>
              </a:ext>
            </a:extLst>
          </p:cNvPr>
          <p:cNvSpPr>
            <a:spLocks noGrp="1"/>
          </p:cNvSpPr>
          <p:nvPr>
            <p:ph type="sldNum" sz="quarter" idx="5"/>
          </p:nvPr>
        </p:nvSpPr>
        <p:spPr/>
        <p:txBody>
          <a:bodyPr/>
          <a:lstStyle/>
          <a:p>
            <a:fld id="{06A0CF5B-C663-264F-AFCB-2A8BE296B50B}" type="slidenum">
              <a:rPr lang="en-NL" smtClean="0"/>
              <a:t>2</a:t>
            </a:fld>
            <a:endParaRPr lang="en-NL"/>
          </a:p>
        </p:txBody>
      </p:sp>
    </p:spTree>
    <p:extLst>
      <p:ext uri="{BB962C8B-B14F-4D97-AF65-F5344CB8AC3E}">
        <p14:creationId xmlns:p14="http://schemas.microsoft.com/office/powerpoint/2010/main" val="1045449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1800"/>
              </a:lnSpc>
            </a:pPr>
            <a:r>
              <a:rPr lang="en-GB" sz="1000" b="0" i="0" dirty="0">
                <a:solidFill>
                  <a:srgbClr val="DEE2E6"/>
                </a:solidFill>
                <a:effectLst/>
                <a:latin typeface="Arial" panose="020B0604020202020204" pitchFamily="34" charset="0"/>
                <a:cs typeface="Arial" panose="020B0604020202020204" pitchFamily="34" charset="0"/>
              </a:rPr>
              <a:t>Sometimes it can be easier to describe the what we want to code in natural language, especially when writing simple pieces of code. In this episode, we will learn to use the </a:t>
            </a:r>
            <a:r>
              <a:rPr lang="en-GB" sz="1000" b="1" i="0" dirty="0">
                <a:solidFill>
                  <a:srgbClr val="DEE2E6"/>
                </a:solidFill>
                <a:effectLst/>
                <a:latin typeface="Arial" panose="020B0604020202020204" pitchFamily="34" charset="0"/>
                <a:cs typeface="Arial" panose="020B0604020202020204" pitchFamily="34" charset="0"/>
              </a:rPr>
              <a:t>Command</a:t>
            </a:r>
            <a:r>
              <a:rPr lang="en-GB" sz="1000" b="0" i="0" dirty="0">
                <a:solidFill>
                  <a:srgbClr val="DEE2E6"/>
                </a:solidFill>
                <a:effectLst/>
                <a:latin typeface="Arial" panose="020B0604020202020204" pitchFamily="34" charset="0"/>
                <a:cs typeface="Arial" panose="020B0604020202020204" pitchFamily="34" charset="0"/>
              </a:rPr>
              <a:t> feature of </a:t>
            </a:r>
            <a:r>
              <a:rPr lang="en-GB" sz="1000" b="0" i="0" dirty="0" err="1">
                <a:solidFill>
                  <a:srgbClr val="DEE2E6"/>
                </a:solidFill>
                <a:effectLst/>
                <a:latin typeface="Arial" panose="020B0604020202020204" pitchFamily="34" charset="0"/>
                <a:cs typeface="Arial" panose="020B0604020202020204" pitchFamily="34" charset="0"/>
              </a:rPr>
              <a:t>Codeium</a:t>
            </a:r>
            <a:r>
              <a:rPr lang="en-GB" sz="1000" b="0" i="0" dirty="0">
                <a:solidFill>
                  <a:srgbClr val="DEE2E6"/>
                </a:solidFill>
                <a:effectLst/>
                <a:latin typeface="Arial" panose="020B0604020202020204" pitchFamily="34" charset="0"/>
                <a:cs typeface="Arial" panose="020B0604020202020204" pitchFamily="34" charset="0"/>
              </a:rPr>
              <a:t>, which allows you to generate or modify code simply by using natural language inputs. Instead of manually coding everything, you can describe what you want in plain English, and </a:t>
            </a:r>
            <a:r>
              <a:rPr lang="en-GB" sz="1000" b="0" i="0" dirty="0" err="1">
                <a:solidFill>
                  <a:srgbClr val="DEE2E6"/>
                </a:solidFill>
                <a:effectLst/>
                <a:latin typeface="Arial" panose="020B0604020202020204" pitchFamily="34" charset="0"/>
                <a:cs typeface="Arial" panose="020B0604020202020204" pitchFamily="34" charset="0"/>
              </a:rPr>
              <a:t>Codeium</a:t>
            </a:r>
            <a:r>
              <a:rPr lang="en-GB" sz="1000" b="0" i="0" dirty="0">
                <a:solidFill>
                  <a:srgbClr val="DEE2E6"/>
                </a:solidFill>
                <a:effectLst/>
                <a:latin typeface="Arial" panose="020B0604020202020204" pitchFamily="34" charset="0"/>
                <a:cs typeface="Arial" panose="020B0604020202020204" pitchFamily="34" charset="0"/>
              </a:rPr>
              <a:t> will help you do it — whether it’s creating new functions or refactoring existing pieces of code.</a:t>
            </a:r>
          </a:p>
          <a:p>
            <a:pPr marL="171450" indent="-171450" algn="l">
              <a:lnSpc>
                <a:spcPts val="1800"/>
              </a:lnSpc>
              <a:buFontTx/>
              <a:buChar char="-"/>
            </a:pPr>
            <a:r>
              <a:rPr lang="en-GB" sz="1000" b="0" i="0" dirty="0">
                <a:solidFill>
                  <a:srgbClr val="DEE2E6"/>
                </a:solidFill>
                <a:effectLst/>
                <a:latin typeface="Arial" panose="020B0604020202020204" pitchFamily="34" charset="0"/>
                <a:cs typeface="Arial" panose="020B0604020202020204" pitchFamily="34" charset="0"/>
              </a:rPr>
              <a:t>By pressing </a:t>
            </a:r>
            <a:r>
              <a:rPr lang="en-GB" sz="1000" b="0" i="0" dirty="0" err="1">
                <a:solidFill>
                  <a:srgbClr val="DEE2E6"/>
                </a:solidFill>
                <a:effectLst/>
                <a:latin typeface="Arial" panose="020B0604020202020204" pitchFamily="34" charset="0"/>
                <a:cs typeface="Arial" panose="020B0604020202020204" pitchFamily="34" charset="0"/>
              </a:rPr>
              <a:t>command+I</a:t>
            </a:r>
            <a:r>
              <a:rPr lang="en-GB" sz="1000" b="0" i="0" dirty="0">
                <a:solidFill>
                  <a:srgbClr val="DEE2E6"/>
                </a:solidFill>
                <a:effectLst/>
                <a:latin typeface="Arial" panose="020B0604020202020204" pitchFamily="34" charset="0"/>
                <a:cs typeface="Arial" panose="020B0604020202020204" pitchFamily="34" charset="0"/>
              </a:rPr>
              <a:t> on Mac or </a:t>
            </a:r>
            <a:r>
              <a:rPr lang="en-GB" sz="1000" b="0" i="0" dirty="0" err="1">
                <a:solidFill>
                  <a:srgbClr val="DEE2E6"/>
                </a:solidFill>
                <a:effectLst/>
                <a:latin typeface="Arial" panose="020B0604020202020204" pitchFamily="34" charset="0"/>
                <a:cs typeface="Arial" panose="020B0604020202020204" pitchFamily="34" charset="0"/>
              </a:rPr>
              <a:t>Ctrl+I</a:t>
            </a:r>
            <a:r>
              <a:rPr lang="en-GB" sz="1000" b="0" i="0" dirty="0">
                <a:solidFill>
                  <a:srgbClr val="DEE2E6"/>
                </a:solidFill>
                <a:effectLst/>
                <a:latin typeface="Arial" panose="020B0604020202020204" pitchFamily="34" charset="0"/>
                <a:cs typeface="Arial" panose="020B0604020202020204" pitchFamily="34" charset="0"/>
              </a:rPr>
              <a:t> on Windows/Linux, you can enter a prompt and receive code suggestions, making it easier and faster to develop code directly within your editor.</a:t>
            </a:r>
          </a:p>
          <a:p>
            <a:pPr marL="171450" indent="-171450" algn="l">
              <a:lnSpc>
                <a:spcPts val="1800"/>
              </a:lnSpc>
              <a:buFontTx/>
              <a:buChar char="-"/>
            </a:pPr>
            <a:r>
              <a:rPr lang="en-GB" sz="1000" b="0" i="0" dirty="0" err="1">
                <a:solidFill>
                  <a:srgbClr val="DEE2E6"/>
                </a:solidFill>
                <a:effectLst/>
                <a:latin typeface="Arial" panose="020B0604020202020204" pitchFamily="34" charset="0"/>
                <a:cs typeface="Arial" panose="020B0604020202020204" pitchFamily="34" charset="0"/>
              </a:rPr>
              <a:t>Codeium</a:t>
            </a:r>
            <a:r>
              <a:rPr lang="en-GB" sz="1000" b="0" i="0" dirty="0">
                <a:solidFill>
                  <a:srgbClr val="DEE2E6"/>
                </a:solidFill>
                <a:effectLst/>
                <a:latin typeface="Arial" panose="020B0604020202020204" pitchFamily="34" charset="0"/>
                <a:cs typeface="Arial" panose="020B0604020202020204" pitchFamily="34" charset="0"/>
              </a:rPr>
              <a:t> will then provide a multiline suggestion that you can accept or reject. You can accept a suggestion by pressing </a:t>
            </a:r>
            <a:r>
              <a:rPr lang="en-GB" sz="1000" b="0" i="0" dirty="0" err="1">
                <a:solidFill>
                  <a:srgbClr val="DEE2E6"/>
                </a:solidFill>
                <a:effectLst/>
                <a:latin typeface="Arial" panose="020B0604020202020204" pitchFamily="34" charset="0"/>
                <a:cs typeface="Arial" panose="020B0604020202020204" pitchFamily="34" charset="0"/>
              </a:rPr>
              <a:t>Option+A</a:t>
            </a:r>
            <a:r>
              <a:rPr lang="en-GB" sz="1000" b="0" i="0" dirty="0">
                <a:solidFill>
                  <a:srgbClr val="DEE2E6"/>
                </a:solidFill>
                <a:effectLst/>
                <a:latin typeface="Arial" panose="020B0604020202020204" pitchFamily="34" charset="0"/>
                <a:cs typeface="Arial" panose="020B0604020202020204" pitchFamily="34" charset="0"/>
              </a:rPr>
              <a:t> on Mac or </a:t>
            </a:r>
            <a:r>
              <a:rPr lang="en-GB" sz="1000" b="0" i="0" dirty="0" err="1">
                <a:solidFill>
                  <a:srgbClr val="DEE2E6"/>
                </a:solidFill>
                <a:effectLst/>
                <a:latin typeface="Arial" panose="020B0604020202020204" pitchFamily="34" charset="0"/>
                <a:cs typeface="Arial" panose="020B0604020202020204" pitchFamily="34" charset="0"/>
              </a:rPr>
              <a:t>Alt+A</a:t>
            </a:r>
            <a:r>
              <a:rPr lang="en-GB" sz="1000" b="0" i="0" dirty="0">
                <a:solidFill>
                  <a:srgbClr val="DEE2E6"/>
                </a:solidFill>
                <a:effectLst/>
                <a:latin typeface="Arial" panose="020B0604020202020204" pitchFamily="34" charset="0"/>
                <a:cs typeface="Arial" panose="020B0604020202020204" pitchFamily="34" charset="0"/>
              </a:rPr>
              <a:t> on Windows/Linux, reject (</a:t>
            </a:r>
            <a:r>
              <a:rPr lang="en-GB" sz="1000" b="0" i="0" dirty="0" err="1">
                <a:solidFill>
                  <a:srgbClr val="DEE2E6"/>
                </a:solidFill>
                <a:effectLst/>
                <a:latin typeface="Arial" panose="020B0604020202020204" pitchFamily="34" charset="0"/>
                <a:cs typeface="Arial" panose="020B0604020202020204" pitchFamily="34" charset="0"/>
              </a:rPr>
              <a:t>Option+R</a:t>
            </a:r>
            <a:r>
              <a:rPr lang="en-GB" sz="1000" b="0" i="0" dirty="0">
                <a:solidFill>
                  <a:srgbClr val="DEE2E6"/>
                </a:solidFill>
                <a:effectLst/>
                <a:latin typeface="Arial" panose="020B0604020202020204" pitchFamily="34" charset="0"/>
                <a:cs typeface="Arial" panose="020B0604020202020204" pitchFamily="34" charset="0"/>
              </a:rPr>
              <a:t> on mac or </a:t>
            </a:r>
            <a:r>
              <a:rPr lang="en-GB" sz="1000" b="0" i="0" dirty="0" err="1">
                <a:solidFill>
                  <a:srgbClr val="DEE2E6"/>
                </a:solidFill>
                <a:effectLst/>
                <a:latin typeface="Arial" panose="020B0604020202020204" pitchFamily="34" charset="0"/>
                <a:cs typeface="Arial" panose="020B0604020202020204" pitchFamily="34" charset="0"/>
              </a:rPr>
              <a:t>Alt+R</a:t>
            </a:r>
            <a:r>
              <a:rPr lang="en-GB" sz="1000" b="0" i="0" dirty="0">
                <a:solidFill>
                  <a:srgbClr val="DEE2E6"/>
                </a:solidFill>
                <a:effectLst/>
                <a:latin typeface="Arial" panose="020B0604020202020204" pitchFamily="34" charset="0"/>
                <a:cs typeface="Arial" panose="020B0604020202020204" pitchFamily="34" charset="0"/>
              </a:rPr>
              <a:t> on Windows/Linux), or follow-up a generation (</a:t>
            </a:r>
            <a:r>
              <a:rPr lang="en-GB" sz="1000" b="0" i="0" dirty="0" err="1">
                <a:solidFill>
                  <a:srgbClr val="DEE2E6"/>
                </a:solidFill>
                <a:effectLst/>
                <a:latin typeface="Arial" panose="020B0604020202020204" pitchFamily="34" charset="0"/>
                <a:cs typeface="Arial" panose="020B0604020202020204" pitchFamily="34" charset="0"/>
              </a:rPr>
              <a:t>Option+F</a:t>
            </a:r>
            <a:r>
              <a:rPr lang="en-GB" sz="1000" b="0" i="0" dirty="0">
                <a:solidFill>
                  <a:srgbClr val="DEE2E6"/>
                </a:solidFill>
                <a:effectLst/>
                <a:latin typeface="Arial" panose="020B0604020202020204" pitchFamily="34" charset="0"/>
                <a:cs typeface="Arial" panose="020B0604020202020204" pitchFamily="34" charset="0"/>
              </a:rPr>
              <a:t> on Mac or </a:t>
            </a:r>
            <a:r>
              <a:rPr lang="en-GB" sz="1000" b="0" i="0" dirty="0" err="1">
                <a:solidFill>
                  <a:srgbClr val="DEE2E6"/>
                </a:solidFill>
                <a:effectLst/>
                <a:latin typeface="Arial" panose="020B0604020202020204" pitchFamily="34" charset="0"/>
                <a:cs typeface="Arial" panose="020B0604020202020204" pitchFamily="34" charset="0"/>
              </a:rPr>
              <a:t>Alt+F</a:t>
            </a:r>
            <a:r>
              <a:rPr lang="en-GB" sz="1000" b="0" i="0" dirty="0">
                <a:solidFill>
                  <a:srgbClr val="DEE2E6"/>
                </a:solidFill>
                <a:effectLst/>
                <a:latin typeface="Arial" panose="020B0604020202020204" pitchFamily="34" charset="0"/>
                <a:cs typeface="Arial" panose="020B0604020202020204" pitchFamily="34" charset="0"/>
              </a:rPr>
              <a:t> on Windows/Linux) by using the appropriate shortcuts or by clicking the corresponding code lens above the generated diff.</a:t>
            </a:r>
          </a:p>
          <a:p>
            <a:pPr algn="l">
              <a:lnSpc>
                <a:spcPts val="1800"/>
              </a:lnSpc>
            </a:pPr>
            <a:r>
              <a:rPr lang="en-GB" sz="1000" b="0" i="0" dirty="0">
                <a:solidFill>
                  <a:srgbClr val="DEE2E6"/>
                </a:solidFill>
                <a:effectLst/>
                <a:latin typeface="Arial" panose="020B0604020202020204" pitchFamily="34" charset="0"/>
                <a:cs typeface="Arial" panose="020B0604020202020204" pitchFamily="34" charset="0"/>
              </a:rPr>
              <a:t>If you highlight a section of code before invoking </a:t>
            </a:r>
            <a:r>
              <a:rPr lang="en-GB" sz="1000" b="1" i="0" dirty="0">
                <a:solidFill>
                  <a:srgbClr val="DEE2E6"/>
                </a:solidFill>
                <a:effectLst/>
                <a:latin typeface="Arial" panose="020B0604020202020204" pitchFamily="34" charset="0"/>
                <a:cs typeface="Arial" panose="020B0604020202020204" pitchFamily="34" charset="0"/>
              </a:rPr>
              <a:t>Command</a:t>
            </a:r>
            <a:r>
              <a:rPr lang="en-GB" sz="1000" b="0" i="0" dirty="0">
                <a:solidFill>
                  <a:srgbClr val="DEE2E6"/>
                </a:solidFill>
                <a:effectLst/>
                <a:latin typeface="Arial" panose="020B0604020202020204" pitchFamily="34" charset="0"/>
                <a:cs typeface="Arial" panose="020B0604020202020204" pitchFamily="34" charset="0"/>
              </a:rPr>
              <a:t>, then the AI will edit the selection spanned by the highlighted lines. Otherwise, it will generate code at your cursor’s location.</a:t>
            </a:r>
          </a:p>
        </p:txBody>
      </p:sp>
      <p:sp>
        <p:nvSpPr>
          <p:cNvPr id="4" name="Slide Number Placeholder 3"/>
          <p:cNvSpPr>
            <a:spLocks noGrp="1"/>
          </p:cNvSpPr>
          <p:nvPr>
            <p:ph type="sldNum" sz="quarter" idx="5"/>
          </p:nvPr>
        </p:nvSpPr>
        <p:spPr/>
        <p:txBody>
          <a:bodyPr/>
          <a:lstStyle/>
          <a:p>
            <a:fld id="{06A0CF5B-C663-264F-AFCB-2A8BE296B50B}" type="slidenum">
              <a:rPr lang="en-NL" smtClean="0"/>
              <a:t>3</a:t>
            </a:fld>
            <a:endParaRPr lang="en-NL"/>
          </a:p>
        </p:txBody>
      </p:sp>
    </p:spTree>
    <p:extLst>
      <p:ext uri="{BB962C8B-B14F-4D97-AF65-F5344CB8AC3E}">
        <p14:creationId xmlns:p14="http://schemas.microsoft.com/office/powerpoint/2010/main" val="1282400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A9260-74F7-1D79-53F0-D213BCB452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086EE8-40E8-8941-BF2A-02F7E8BCE0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4B2E23-A2DA-7B17-93B6-3986F2DEB3A7}"/>
              </a:ext>
            </a:extLst>
          </p:cNvPr>
          <p:cNvSpPr>
            <a:spLocks noGrp="1"/>
          </p:cNvSpPr>
          <p:nvPr>
            <p:ph type="body" idx="1"/>
          </p:nvPr>
        </p:nvSpPr>
        <p:spPr/>
        <p:txBody>
          <a:bodyPr/>
          <a:lstStyle/>
          <a:p>
            <a:pPr algn="l">
              <a:lnSpc>
                <a:spcPts val="1800"/>
              </a:lnSpc>
            </a:pPr>
            <a:r>
              <a:rPr lang="en-GB" sz="1200" b="0" i="0" dirty="0">
                <a:solidFill>
                  <a:srgbClr val="DEE2E6"/>
                </a:solidFill>
                <a:effectLst/>
                <a:latin typeface="Arial" panose="020B0604020202020204" pitchFamily="34" charset="0"/>
                <a:cs typeface="Arial" panose="020B0604020202020204" pitchFamily="34" charset="0"/>
              </a:rPr>
              <a:t>In </a:t>
            </a:r>
            <a:r>
              <a:rPr lang="en-GB" sz="1200" b="0" i="0" dirty="0" err="1">
                <a:solidFill>
                  <a:srgbClr val="DEE2E6"/>
                </a:solidFill>
                <a:effectLst/>
                <a:latin typeface="Arial" panose="020B0604020202020204" pitchFamily="34" charset="0"/>
                <a:cs typeface="Arial" panose="020B0604020202020204" pitchFamily="34" charset="0"/>
              </a:rPr>
              <a:t>Codeium</a:t>
            </a:r>
            <a:r>
              <a:rPr lang="en-GB" sz="1200" b="0" i="0" dirty="0">
                <a:solidFill>
                  <a:srgbClr val="DEE2E6"/>
                </a:solidFill>
                <a:effectLst/>
                <a:latin typeface="Arial" panose="020B0604020202020204" pitchFamily="34" charset="0"/>
                <a:cs typeface="Arial" panose="020B0604020202020204" pitchFamily="34" charset="0"/>
              </a:rPr>
              <a:t>, code lenses appear right above your function and class definitions, providing convenient shortcuts for common tasks. These clickable labels allow you to quickly generate docstrings, explain code, or refactor code with just a click, saving time on manual edits. These features are powered by Command, which uses natural language inputs to assist with tasks like improving code structure and generating documentation.</a:t>
            </a:r>
          </a:p>
          <a:p>
            <a:pPr algn="l">
              <a:lnSpc>
                <a:spcPts val="1800"/>
              </a:lnSpc>
            </a:pPr>
            <a:r>
              <a:rPr lang="en-GB" sz="1200" b="0" i="0" dirty="0" err="1">
                <a:solidFill>
                  <a:srgbClr val="DEE2E6"/>
                </a:solidFill>
                <a:effectLst/>
                <a:latin typeface="Arial" panose="020B0604020202020204" pitchFamily="34" charset="0"/>
                <a:cs typeface="Arial" panose="020B0604020202020204" pitchFamily="34" charset="0"/>
              </a:rPr>
              <a:t>Codeium’s</a:t>
            </a:r>
            <a:r>
              <a:rPr lang="en-GB" sz="1200" b="0" i="0" dirty="0">
                <a:solidFill>
                  <a:srgbClr val="DEE2E6"/>
                </a:solidFill>
                <a:effectLst/>
                <a:latin typeface="Arial" panose="020B0604020202020204" pitchFamily="34" charset="0"/>
                <a:cs typeface="Arial" panose="020B0604020202020204" pitchFamily="34" charset="0"/>
              </a:rPr>
              <a:t> Command feature enhances your coding workflow by offering specific functions through code lenses.</a:t>
            </a:r>
          </a:p>
          <a:p>
            <a:pPr marL="171450" indent="-171450" algn="l">
              <a:lnSpc>
                <a:spcPts val="1800"/>
              </a:lnSpc>
              <a:buFontTx/>
              <a:buChar char="-"/>
            </a:pPr>
            <a:r>
              <a:rPr lang="en-GB" sz="1200" b="1" i="0" dirty="0">
                <a:solidFill>
                  <a:srgbClr val="DEE2E6"/>
                </a:solidFill>
                <a:effectLst/>
                <a:latin typeface="Arial" panose="020B0604020202020204" pitchFamily="34" charset="0"/>
                <a:cs typeface="Arial" panose="020B0604020202020204" pitchFamily="34" charset="0"/>
              </a:rPr>
              <a:t>Refactor Functionality</a:t>
            </a:r>
            <a:r>
              <a:rPr lang="en-GB" sz="1200" b="0" i="0" dirty="0">
                <a:solidFill>
                  <a:srgbClr val="DEE2E6"/>
                </a:solidFill>
                <a:effectLst/>
                <a:latin typeface="Arial" panose="020B0604020202020204" pitchFamily="34" charset="0"/>
                <a:cs typeface="Arial" panose="020B0604020202020204" pitchFamily="34" charset="0"/>
              </a:rPr>
              <a:t>: Clicking the Refactor label triggers </a:t>
            </a:r>
            <a:r>
              <a:rPr lang="en-GB" sz="1200" b="0" i="0" dirty="0" err="1">
                <a:solidFill>
                  <a:srgbClr val="DEE2E6"/>
                </a:solidFill>
                <a:effectLst/>
                <a:latin typeface="Arial" panose="020B0604020202020204" pitchFamily="34" charset="0"/>
                <a:cs typeface="Arial" panose="020B0604020202020204" pitchFamily="34" charset="0"/>
              </a:rPr>
              <a:t>Codeium’s</a:t>
            </a:r>
            <a:r>
              <a:rPr lang="en-GB" sz="1200" b="0" i="0" dirty="0">
                <a:solidFill>
                  <a:srgbClr val="DEE2E6"/>
                </a:solidFill>
                <a:effectLst/>
                <a:latin typeface="Arial" panose="020B0604020202020204" pitchFamily="34" charset="0"/>
                <a:cs typeface="Arial" panose="020B0604020202020204" pitchFamily="34" charset="0"/>
              </a:rPr>
              <a:t> refactoring capabilities, providing a dropdown of pre-filled options or allowing you to write a custom instruction. This is particularly useful for improving performance or restructuring code. You can also highlight a block of code and use Command (</a:t>
            </a:r>
            <a:r>
              <a:rPr lang="en-GB" sz="1200" b="0" i="0" dirty="0" err="1">
                <a:solidFill>
                  <a:srgbClr val="DEE2E6"/>
                </a:solidFill>
                <a:effectLst/>
                <a:latin typeface="Arial" panose="020B0604020202020204" pitchFamily="34" charset="0"/>
                <a:cs typeface="Arial" panose="020B0604020202020204" pitchFamily="34" charset="0"/>
              </a:rPr>
              <a:t>command+I</a:t>
            </a:r>
            <a:r>
              <a:rPr lang="en-GB" sz="1200" b="0" i="0" dirty="0">
                <a:solidFill>
                  <a:srgbClr val="DEE2E6"/>
                </a:solidFill>
                <a:effectLst/>
                <a:latin typeface="Arial" panose="020B0604020202020204" pitchFamily="34" charset="0"/>
                <a:cs typeface="Arial" panose="020B0604020202020204" pitchFamily="34" charset="0"/>
              </a:rPr>
              <a:t> or </a:t>
            </a:r>
            <a:r>
              <a:rPr lang="en-GB" sz="1200" b="0" i="0" dirty="0" err="1">
                <a:solidFill>
                  <a:srgbClr val="DEE2E6"/>
                </a:solidFill>
                <a:effectLst/>
                <a:latin typeface="Arial" panose="020B0604020202020204" pitchFamily="34" charset="0"/>
                <a:cs typeface="Arial" panose="020B0604020202020204" pitchFamily="34" charset="0"/>
              </a:rPr>
              <a:t>Ctrl+I</a:t>
            </a:r>
            <a:r>
              <a:rPr lang="en-GB" sz="1200" b="0" i="0" dirty="0">
                <a:solidFill>
                  <a:srgbClr val="DEE2E6"/>
                </a:solidFill>
                <a:effectLst/>
                <a:latin typeface="Arial" panose="020B0604020202020204" pitchFamily="34" charset="0"/>
                <a:cs typeface="Arial" panose="020B0604020202020204" pitchFamily="34" charset="0"/>
              </a:rPr>
              <a:t>) to perform more targeted refactoring.</a:t>
            </a:r>
          </a:p>
          <a:p>
            <a:pPr marL="171450" indent="-171450" algn="l">
              <a:lnSpc>
                <a:spcPts val="1800"/>
              </a:lnSpc>
              <a:buFontTx/>
              <a:buChar char="-"/>
            </a:pPr>
            <a:r>
              <a:rPr lang="en-GB" sz="1200" b="1" i="0" dirty="0">
                <a:solidFill>
                  <a:srgbClr val="DEE2E6"/>
                </a:solidFill>
                <a:effectLst/>
                <a:latin typeface="Arial" panose="020B0604020202020204" pitchFamily="34" charset="0"/>
                <a:cs typeface="Arial" panose="020B0604020202020204" pitchFamily="34" charset="0"/>
              </a:rPr>
              <a:t>Docstring Generation</a:t>
            </a:r>
            <a:r>
              <a:rPr lang="en-GB" sz="1200" b="0" i="0" dirty="0">
                <a:solidFill>
                  <a:srgbClr val="DEE2E6"/>
                </a:solidFill>
                <a:effectLst/>
                <a:latin typeface="Arial" panose="020B0604020202020204" pitchFamily="34" charset="0"/>
                <a:cs typeface="Arial" panose="020B0604020202020204" pitchFamily="34" charset="0"/>
              </a:rPr>
              <a:t>: For generating documentation, clicking the Docstring label automatically creates a docstring above your function header (or under the function header in Python). This AI-generated documentation will describe what the function does, helping you maintain well-documented, readable code.</a:t>
            </a:r>
          </a:p>
          <a:p>
            <a:pPr algn="l">
              <a:lnSpc>
                <a:spcPts val="1800"/>
              </a:lnSpc>
            </a:pPr>
            <a:endParaRPr lang="en-GB" sz="1000" b="0" i="0" dirty="0">
              <a:solidFill>
                <a:srgbClr val="DEE2E6"/>
              </a:solidFill>
              <a:effectLst/>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27D4B76D-AFC0-1CC9-DD24-5C1089DA61B4}"/>
              </a:ext>
            </a:extLst>
          </p:cNvPr>
          <p:cNvSpPr>
            <a:spLocks noGrp="1"/>
          </p:cNvSpPr>
          <p:nvPr>
            <p:ph type="sldNum" sz="quarter" idx="5"/>
          </p:nvPr>
        </p:nvSpPr>
        <p:spPr/>
        <p:txBody>
          <a:bodyPr/>
          <a:lstStyle/>
          <a:p>
            <a:fld id="{06A0CF5B-C663-264F-AFCB-2A8BE296B50B}" type="slidenum">
              <a:rPr lang="en-NL" smtClean="0"/>
              <a:t>4</a:t>
            </a:fld>
            <a:endParaRPr lang="en-NL"/>
          </a:p>
        </p:txBody>
      </p:sp>
    </p:spTree>
    <p:extLst>
      <p:ext uri="{BB962C8B-B14F-4D97-AF65-F5344CB8AC3E}">
        <p14:creationId xmlns:p14="http://schemas.microsoft.com/office/powerpoint/2010/main" val="2435236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CF2DB-4812-13DD-625A-00F4A7E827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259F41-F5D7-85E4-E59C-42101943AE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A23FD4-FC5A-3885-5BBB-89520FED4907}"/>
              </a:ext>
            </a:extLst>
          </p:cNvPr>
          <p:cNvSpPr>
            <a:spLocks noGrp="1"/>
          </p:cNvSpPr>
          <p:nvPr>
            <p:ph type="body" idx="1"/>
          </p:nvPr>
        </p:nvSpPr>
        <p:spPr/>
        <p:txBody>
          <a:bodyPr/>
          <a:lstStyle/>
          <a:p>
            <a:pPr algn="l">
              <a:lnSpc>
                <a:spcPts val="1800"/>
              </a:lnSpc>
            </a:pPr>
            <a:r>
              <a:rPr lang="en-GB" sz="1200" b="0" i="0" dirty="0">
                <a:solidFill>
                  <a:srgbClr val="DEE2E6"/>
                </a:solidFill>
                <a:effectLst/>
                <a:latin typeface="Arial" panose="020B0604020202020204" pitchFamily="34" charset="0"/>
                <a:cs typeface="Arial" panose="020B0604020202020204" pitchFamily="34" charset="0"/>
              </a:rPr>
              <a:t>Here are a few things to remember when using Command function of </a:t>
            </a:r>
            <a:r>
              <a:rPr lang="en-GB" sz="1200" b="0" i="0" dirty="0" err="1">
                <a:solidFill>
                  <a:srgbClr val="DEE2E6"/>
                </a:solidFill>
                <a:effectLst/>
                <a:latin typeface="Arial" panose="020B0604020202020204" pitchFamily="34" charset="0"/>
                <a:cs typeface="Arial" panose="020B0604020202020204" pitchFamily="34" charset="0"/>
              </a:rPr>
              <a:t>Codeium</a:t>
            </a:r>
            <a:r>
              <a:rPr lang="en-GB" sz="1200" b="0" i="0" dirty="0">
                <a:solidFill>
                  <a:srgbClr val="DEE2E6"/>
                </a:solidFill>
                <a:effectLst/>
                <a:latin typeface="Arial" panose="020B0604020202020204" pitchFamily="34" charset="0"/>
                <a:cs typeface="Arial" panose="020B0604020202020204" pitchFamily="34" charset="0"/>
              </a:rPr>
              <a:t>:</a:t>
            </a:r>
          </a:p>
          <a:p>
            <a:pPr marL="171450" indent="-171450" algn="l">
              <a:lnSpc>
                <a:spcPts val="1800"/>
              </a:lnSpc>
              <a:buFontTx/>
              <a:buChar char="-"/>
            </a:pPr>
            <a:r>
              <a:rPr lang="en-GB" sz="1200" b="0" i="0" dirty="0">
                <a:solidFill>
                  <a:srgbClr val="DEE2E6"/>
                </a:solidFill>
                <a:effectLst/>
                <a:latin typeface="Arial" panose="020B0604020202020204" pitchFamily="34" charset="0"/>
                <a:cs typeface="Arial" panose="020B0604020202020204" pitchFamily="34" charset="0"/>
              </a:rPr>
              <a:t>The model behind Command is more advanced than the one used for autocomplete, making it slower but more capable of following complex instructions.</a:t>
            </a:r>
          </a:p>
          <a:p>
            <a:pPr marL="171450" indent="-171450" algn="l">
              <a:lnSpc>
                <a:spcPts val="1800"/>
              </a:lnSpc>
              <a:buFontTx/>
              <a:buChar char="-"/>
            </a:pPr>
            <a:r>
              <a:rPr lang="en-GB" sz="1200" b="0" i="0" dirty="0">
                <a:solidFill>
                  <a:srgbClr val="DEE2E6"/>
                </a:solidFill>
                <a:effectLst/>
                <a:latin typeface="Arial" panose="020B0604020202020204" pitchFamily="34" charset="0"/>
                <a:cs typeface="Arial" panose="020B0604020202020204" pitchFamily="34" charset="0"/>
              </a:rPr>
              <a:t>To edit a specific selection of code, highlight that piece of code before using Command. If not, it will generate new code at the cursor’s position.</a:t>
            </a:r>
          </a:p>
          <a:p>
            <a:pPr marL="171450" indent="-171450" algn="l">
              <a:lnSpc>
                <a:spcPts val="1800"/>
              </a:lnSpc>
              <a:buFontTx/>
              <a:buChar char="-"/>
            </a:pPr>
            <a:r>
              <a:rPr lang="en-GB" sz="1200" b="0" i="0" dirty="0">
                <a:solidFill>
                  <a:srgbClr val="DEE2E6"/>
                </a:solidFill>
                <a:effectLst/>
                <a:latin typeface="Arial" panose="020B0604020202020204" pitchFamily="34" charset="0"/>
                <a:cs typeface="Arial" panose="020B0604020202020204" pitchFamily="34" charset="0"/>
              </a:rPr>
              <a:t>For effective use, try to give clear and detailed prompts. While simple requests like “Fix this” or “Refactor” can work well due to context awareness, more specific instructions like “Write a function that takes two inputs of type Diffable and implements the Myers diff algorithm” can yield even better results.</a:t>
            </a:r>
          </a:p>
          <a:p>
            <a:pPr marL="171450" indent="-171450" algn="l">
              <a:lnSpc>
                <a:spcPts val="1800"/>
              </a:lnSpc>
              <a:buFontTx/>
              <a:buChar char="-"/>
            </a:pPr>
            <a:r>
              <a:rPr lang="en-GB" sz="1200" b="0" i="0" dirty="0">
                <a:solidFill>
                  <a:srgbClr val="DEE2E6"/>
                </a:solidFill>
                <a:effectLst/>
                <a:latin typeface="Arial" panose="020B0604020202020204" pitchFamily="34" charset="0"/>
                <a:cs typeface="Arial" panose="020B0604020202020204" pitchFamily="34" charset="0"/>
              </a:rPr>
              <a:t>Always review AI-generated code to ensure they accurately reflect the purpose and parameters of the function.</a:t>
            </a:r>
          </a:p>
        </p:txBody>
      </p:sp>
      <p:sp>
        <p:nvSpPr>
          <p:cNvPr id="4" name="Slide Number Placeholder 3">
            <a:extLst>
              <a:ext uri="{FF2B5EF4-FFF2-40B4-BE49-F238E27FC236}">
                <a16:creationId xmlns:a16="http://schemas.microsoft.com/office/drawing/2014/main" id="{7BEC3988-AAA0-140E-BF44-18CCF49E183F}"/>
              </a:ext>
            </a:extLst>
          </p:cNvPr>
          <p:cNvSpPr>
            <a:spLocks noGrp="1"/>
          </p:cNvSpPr>
          <p:nvPr>
            <p:ph type="sldNum" sz="quarter" idx="5"/>
          </p:nvPr>
        </p:nvSpPr>
        <p:spPr/>
        <p:txBody>
          <a:bodyPr/>
          <a:lstStyle/>
          <a:p>
            <a:fld id="{06A0CF5B-C663-264F-AFCB-2A8BE296B50B}" type="slidenum">
              <a:rPr lang="en-NL" smtClean="0"/>
              <a:t>5</a:t>
            </a:fld>
            <a:endParaRPr lang="en-NL"/>
          </a:p>
        </p:txBody>
      </p:sp>
    </p:spTree>
    <p:extLst>
      <p:ext uri="{BB962C8B-B14F-4D97-AF65-F5344CB8AC3E}">
        <p14:creationId xmlns:p14="http://schemas.microsoft.com/office/powerpoint/2010/main" val="2030020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1800"/>
              </a:lnSpc>
            </a:pPr>
            <a:r>
              <a:rPr lang="en-GB" b="0" i="0" dirty="0">
                <a:solidFill>
                  <a:srgbClr val="DEE2E6"/>
                </a:solidFill>
                <a:effectLst/>
                <a:latin typeface="Arial" panose="020B0604020202020204" pitchFamily="34" charset="0"/>
                <a:cs typeface="Arial" panose="020B0604020202020204" pitchFamily="34" charset="0"/>
              </a:rPr>
              <a:t>The </a:t>
            </a:r>
            <a:r>
              <a:rPr lang="en-GB" b="0" i="0" dirty="0" err="1">
                <a:solidFill>
                  <a:srgbClr val="DEE2E6"/>
                </a:solidFill>
                <a:effectLst/>
                <a:latin typeface="Arial" panose="020B0604020202020204" pitchFamily="34" charset="0"/>
                <a:cs typeface="Arial" panose="020B0604020202020204" pitchFamily="34" charset="0"/>
              </a:rPr>
              <a:t>Codeium</a:t>
            </a:r>
            <a:r>
              <a:rPr lang="en-GB" b="0" i="0" dirty="0">
                <a:solidFill>
                  <a:srgbClr val="DEE2E6"/>
                </a:solidFill>
                <a:effectLst/>
                <a:latin typeface="Arial" panose="020B0604020202020204" pitchFamily="34" charset="0"/>
                <a:cs typeface="Arial" panose="020B0604020202020204" pitchFamily="34" charset="0"/>
              </a:rPr>
              <a:t> Chat feature offers a powerful way to interact with an AI assistant directly within your coding environment, providing instant, contextual feedback on your code. Unlike the Command function, </a:t>
            </a:r>
            <a:r>
              <a:rPr lang="en-GB" b="0" i="0" dirty="0" err="1">
                <a:solidFill>
                  <a:srgbClr val="DEE2E6"/>
                </a:solidFill>
                <a:effectLst/>
                <a:latin typeface="Arial" panose="020B0604020202020204" pitchFamily="34" charset="0"/>
                <a:cs typeface="Arial" panose="020B0604020202020204" pitchFamily="34" charset="0"/>
              </a:rPr>
              <a:t>Codeium</a:t>
            </a:r>
            <a:r>
              <a:rPr lang="en-GB" b="0" i="0" dirty="0">
                <a:solidFill>
                  <a:srgbClr val="DEE2E6"/>
                </a:solidFill>
                <a:effectLst/>
                <a:latin typeface="Arial" panose="020B0604020202020204" pitchFamily="34" charset="0"/>
                <a:cs typeface="Arial" panose="020B0604020202020204" pitchFamily="34" charset="0"/>
              </a:rPr>
              <a:t> Chat is designed for a more conversational and responsive interaction, making it easy to discuss complex coding questions and solutions.</a:t>
            </a:r>
          </a:p>
          <a:p>
            <a:pPr algn="l">
              <a:lnSpc>
                <a:spcPts val="1800"/>
              </a:lnSpc>
            </a:pPr>
            <a:endParaRPr lang="en-GB" b="0" i="0" dirty="0">
              <a:solidFill>
                <a:srgbClr val="DEE2E6"/>
              </a:solidFill>
              <a:effectLst/>
              <a:latin typeface="Arial" panose="020B0604020202020204" pitchFamily="34" charset="0"/>
              <a:cs typeface="Arial" panose="020B0604020202020204" pitchFamily="34" charset="0"/>
            </a:endParaRPr>
          </a:p>
          <a:p>
            <a:pPr algn="l">
              <a:lnSpc>
                <a:spcPts val="1800"/>
              </a:lnSpc>
            </a:pPr>
            <a:r>
              <a:rPr lang="en-GB" b="0" i="0" dirty="0">
                <a:solidFill>
                  <a:srgbClr val="DEE2E6"/>
                </a:solidFill>
                <a:effectLst/>
                <a:latin typeface="Arial" panose="020B0604020202020204" pitchFamily="34" charset="0"/>
                <a:cs typeface="Arial" panose="020B0604020202020204" pitchFamily="34" charset="0"/>
              </a:rPr>
              <a:t>In Visual Studio Code, you can access </a:t>
            </a:r>
            <a:r>
              <a:rPr lang="en-GB" b="0" i="0" dirty="0" err="1">
                <a:solidFill>
                  <a:srgbClr val="DEE2E6"/>
                </a:solidFill>
                <a:effectLst/>
                <a:latin typeface="Arial" panose="020B0604020202020204" pitchFamily="34" charset="0"/>
                <a:cs typeface="Arial" panose="020B0604020202020204" pitchFamily="34" charset="0"/>
              </a:rPr>
              <a:t>Codeium</a:t>
            </a:r>
            <a:r>
              <a:rPr lang="en-GB" b="0" i="0" dirty="0">
                <a:solidFill>
                  <a:srgbClr val="DEE2E6"/>
                </a:solidFill>
                <a:effectLst/>
                <a:latin typeface="Arial" panose="020B0604020202020204" pitchFamily="34" charset="0"/>
                <a:cs typeface="Arial" panose="020B0604020202020204" pitchFamily="34" charset="0"/>
              </a:rPr>
              <a:t> Chat by clicking on the </a:t>
            </a:r>
            <a:r>
              <a:rPr lang="en-GB" b="0" i="0" dirty="0" err="1">
                <a:solidFill>
                  <a:srgbClr val="DEE2E6"/>
                </a:solidFill>
                <a:effectLst/>
                <a:latin typeface="Arial" panose="020B0604020202020204" pitchFamily="34" charset="0"/>
                <a:cs typeface="Arial" panose="020B0604020202020204" pitchFamily="34" charset="0"/>
              </a:rPr>
              <a:t>Codeium</a:t>
            </a:r>
            <a:r>
              <a:rPr lang="en-GB" b="0" i="0" dirty="0">
                <a:solidFill>
                  <a:srgbClr val="DEE2E6"/>
                </a:solidFill>
                <a:effectLst/>
                <a:latin typeface="Arial" panose="020B0604020202020204" pitchFamily="34" charset="0"/>
                <a:cs typeface="Arial" panose="020B0604020202020204" pitchFamily="34" charset="0"/>
              </a:rPr>
              <a:t> icon located in the left sidebar by default.</a:t>
            </a:r>
          </a:p>
          <a:p>
            <a:pPr algn="l">
              <a:lnSpc>
                <a:spcPts val="1800"/>
              </a:lnSpc>
            </a:pPr>
            <a:endParaRPr lang="en-GB" b="0" i="0" dirty="0">
              <a:solidFill>
                <a:srgbClr val="DEE2E6"/>
              </a:solidFill>
              <a:effectLst/>
              <a:latin typeface="Arial" panose="020B0604020202020204" pitchFamily="34" charset="0"/>
              <a:cs typeface="Arial" panose="020B0604020202020204" pitchFamily="34" charset="0"/>
            </a:endParaRPr>
          </a:p>
          <a:p>
            <a:pPr algn="l">
              <a:lnSpc>
                <a:spcPts val="1800"/>
              </a:lnSpc>
            </a:pPr>
            <a:r>
              <a:rPr lang="en-GB" b="0" i="0" dirty="0">
                <a:solidFill>
                  <a:srgbClr val="DEE2E6"/>
                </a:solidFill>
                <a:effectLst/>
                <a:latin typeface="Arial" panose="020B0604020202020204" pitchFamily="34" charset="0"/>
                <a:cs typeface="Arial" panose="020B0604020202020204" pitchFamily="34" charset="0"/>
              </a:rPr>
              <a:t>To quickly open the chat panel or toggle focus between it and your code editor, use </a:t>
            </a:r>
            <a:r>
              <a:rPr lang="en-GB" b="0" i="0" dirty="0" err="1">
                <a:solidFill>
                  <a:srgbClr val="DEE2E6"/>
                </a:solidFill>
                <a:effectLst/>
                <a:latin typeface="Arial" panose="020B0604020202020204" pitchFamily="34" charset="0"/>
                <a:cs typeface="Arial" panose="020B0604020202020204" pitchFamily="34" charset="0"/>
              </a:rPr>
              <a:t>command</a:t>
            </a:r>
            <a:r>
              <a:rPr lang="en-GB" dirty="0" err="1">
                <a:latin typeface="Arial" panose="020B0604020202020204" pitchFamily="34" charset="0"/>
                <a:cs typeface="Arial" panose="020B0604020202020204" pitchFamily="34" charset="0"/>
              </a:rPr>
              <a:t>+shift+A</a:t>
            </a:r>
            <a:r>
              <a:rPr lang="en-GB" b="0" i="0" dirty="0">
                <a:solidFill>
                  <a:srgbClr val="DEE2E6"/>
                </a:solidFill>
                <a:effectLst/>
                <a:latin typeface="Arial" panose="020B0604020202020204" pitchFamily="34" charset="0"/>
                <a:cs typeface="Arial" panose="020B0604020202020204" pitchFamily="34" charset="0"/>
              </a:rPr>
              <a:t> on Mac or </a:t>
            </a:r>
            <a:r>
              <a:rPr lang="en-GB" dirty="0" err="1">
                <a:latin typeface="Arial" panose="020B0604020202020204" pitchFamily="34" charset="0"/>
                <a:cs typeface="Arial" panose="020B0604020202020204" pitchFamily="34" charset="0"/>
              </a:rPr>
              <a:t>Ctrl+shift+A</a:t>
            </a:r>
            <a:r>
              <a:rPr lang="en-GB" b="0" i="0" dirty="0">
                <a:solidFill>
                  <a:srgbClr val="DEE2E6"/>
                </a:solidFill>
                <a:effectLst/>
                <a:latin typeface="Arial" panose="020B0604020202020204" pitchFamily="34" charset="0"/>
                <a:cs typeface="Arial" panose="020B0604020202020204" pitchFamily="34" charset="0"/>
              </a:rPr>
              <a:t> on Windows/Linux. For a more flexible experience, you can pop the chat panel out of the IDE entirely by clicking the “pop-out” icon at the top of the chat window.</a:t>
            </a:r>
          </a:p>
        </p:txBody>
      </p:sp>
      <p:sp>
        <p:nvSpPr>
          <p:cNvPr id="4" name="Slide Number Placeholder 3"/>
          <p:cNvSpPr>
            <a:spLocks noGrp="1"/>
          </p:cNvSpPr>
          <p:nvPr>
            <p:ph type="sldNum" sz="quarter" idx="5"/>
          </p:nvPr>
        </p:nvSpPr>
        <p:spPr/>
        <p:txBody>
          <a:bodyPr/>
          <a:lstStyle/>
          <a:p>
            <a:fld id="{06A0CF5B-C663-264F-AFCB-2A8BE296B50B}" type="slidenum">
              <a:rPr lang="en-NL" smtClean="0"/>
              <a:t>6</a:t>
            </a:fld>
            <a:endParaRPr lang="en-NL"/>
          </a:p>
        </p:txBody>
      </p:sp>
    </p:spTree>
    <p:extLst>
      <p:ext uri="{BB962C8B-B14F-4D97-AF65-F5344CB8AC3E}">
        <p14:creationId xmlns:p14="http://schemas.microsoft.com/office/powerpoint/2010/main" val="1252399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FC073-509D-05B1-B362-010FE2C382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4299B3-6EF5-DD62-478A-41DE21D5CC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3BF07E-DF7D-F98D-70D2-9443EC6E60E0}"/>
              </a:ext>
            </a:extLst>
          </p:cNvPr>
          <p:cNvSpPr>
            <a:spLocks noGrp="1"/>
          </p:cNvSpPr>
          <p:nvPr>
            <p:ph type="body" idx="1"/>
          </p:nvPr>
        </p:nvSpPr>
        <p:spPr/>
        <p:txBody>
          <a:bodyPr/>
          <a:lstStyle/>
          <a:p>
            <a:pPr algn="l">
              <a:lnSpc>
                <a:spcPts val="1800"/>
              </a:lnSpc>
            </a:pPr>
            <a:r>
              <a:rPr lang="en-GB" b="0" i="0" dirty="0">
                <a:solidFill>
                  <a:srgbClr val="DEE2E6"/>
                </a:solidFill>
                <a:effectLst/>
                <a:latin typeface="Arial" panose="020B0604020202020204" pitchFamily="34" charset="0"/>
                <a:cs typeface="Arial" panose="020B0604020202020204" pitchFamily="34" charset="0"/>
              </a:rPr>
              <a:t>In any chat message, you can use the @mentions feature to refer to context items from within the chat input by prefixing a word with </a:t>
            </a:r>
            <a:r>
              <a:rPr lang="en-GB" dirty="0">
                <a:latin typeface="Arial" panose="020B0604020202020204" pitchFamily="34" charset="0"/>
                <a:cs typeface="Arial" panose="020B0604020202020204" pitchFamily="34" charset="0"/>
              </a:rPr>
              <a:t>@</a:t>
            </a:r>
            <a:r>
              <a:rPr lang="en-GB" b="0" i="0" dirty="0">
                <a:solidFill>
                  <a:srgbClr val="DEE2E6"/>
                </a:solidFill>
                <a:effectLst/>
                <a:latin typeface="Arial" panose="020B0604020202020204" pitchFamily="34" charset="0"/>
                <a:cs typeface="Arial" panose="020B0604020202020204" pitchFamily="34" charset="0"/>
              </a:rPr>
              <a:t>. Context items can be function names, class names, directories and files, or even content of your </a:t>
            </a:r>
            <a:r>
              <a:rPr lang="en-GB" b="0" i="0" dirty="0" err="1">
                <a:solidFill>
                  <a:srgbClr val="DEE2E6"/>
                </a:solidFill>
                <a:effectLst/>
                <a:latin typeface="Arial" panose="020B0604020202020204" pitchFamily="34" charset="0"/>
                <a:cs typeface="Arial" panose="020B0604020202020204" pitchFamily="34" charset="0"/>
              </a:rPr>
              <a:t>termnal</a:t>
            </a:r>
            <a:r>
              <a:rPr lang="en-GB" b="0" i="0" dirty="0">
                <a:solidFill>
                  <a:srgbClr val="DEE2E6"/>
                </a:solidFill>
                <a:effectLst/>
                <a:latin typeface="Arial" panose="020B0604020202020204" pitchFamily="34" charset="0"/>
                <a:cs typeface="Arial" panose="020B0604020202020204" pitchFamily="34" charset="0"/>
              </a:rPr>
              <a:t> history. By doing this explicitly, </a:t>
            </a:r>
            <a:r>
              <a:rPr lang="en-GB" b="0" i="0" dirty="0" err="1">
                <a:solidFill>
                  <a:srgbClr val="DEE2E6"/>
                </a:solidFill>
                <a:effectLst/>
                <a:latin typeface="Arial" panose="020B0604020202020204" pitchFamily="34" charset="0"/>
                <a:cs typeface="Arial" panose="020B0604020202020204" pitchFamily="34" charset="0"/>
              </a:rPr>
              <a:t>Codeium</a:t>
            </a:r>
            <a:r>
              <a:rPr lang="en-GB" b="0" i="0" dirty="0">
                <a:solidFill>
                  <a:srgbClr val="DEE2E6"/>
                </a:solidFill>
                <a:effectLst/>
                <a:latin typeface="Arial" panose="020B0604020202020204" pitchFamily="34" charset="0"/>
                <a:cs typeface="Arial" panose="020B0604020202020204" pitchFamily="34" charset="0"/>
              </a:rPr>
              <a:t> will make the most relevant suggestions for you.</a:t>
            </a:r>
          </a:p>
        </p:txBody>
      </p:sp>
      <p:sp>
        <p:nvSpPr>
          <p:cNvPr id="4" name="Slide Number Placeholder 3">
            <a:extLst>
              <a:ext uri="{FF2B5EF4-FFF2-40B4-BE49-F238E27FC236}">
                <a16:creationId xmlns:a16="http://schemas.microsoft.com/office/drawing/2014/main" id="{F64107DB-462A-7D75-78CB-C8399FF51DFF}"/>
              </a:ext>
            </a:extLst>
          </p:cNvPr>
          <p:cNvSpPr>
            <a:spLocks noGrp="1"/>
          </p:cNvSpPr>
          <p:nvPr>
            <p:ph type="sldNum" sz="quarter" idx="5"/>
          </p:nvPr>
        </p:nvSpPr>
        <p:spPr/>
        <p:txBody>
          <a:bodyPr/>
          <a:lstStyle/>
          <a:p>
            <a:fld id="{06A0CF5B-C663-264F-AFCB-2A8BE296B50B}" type="slidenum">
              <a:rPr lang="en-NL" smtClean="0"/>
              <a:t>7</a:t>
            </a:fld>
            <a:endParaRPr lang="en-NL"/>
          </a:p>
        </p:txBody>
      </p:sp>
    </p:spTree>
    <p:extLst>
      <p:ext uri="{BB962C8B-B14F-4D97-AF65-F5344CB8AC3E}">
        <p14:creationId xmlns:p14="http://schemas.microsoft.com/office/powerpoint/2010/main" val="1827525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BFA92-4278-45EA-FA6B-6B3E50794C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A622D1-A228-FE9B-180C-8778116D81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A0804D-B148-A410-134C-AF63B248B678}"/>
              </a:ext>
            </a:extLst>
          </p:cNvPr>
          <p:cNvSpPr>
            <a:spLocks noGrp="1"/>
          </p:cNvSpPr>
          <p:nvPr>
            <p:ph type="body" idx="1"/>
          </p:nvPr>
        </p:nvSpPr>
        <p:spPr/>
        <p:txBody>
          <a:bodyPr/>
          <a:lstStyle/>
          <a:p>
            <a:pPr algn="l">
              <a:lnSpc>
                <a:spcPts val="1800"/>
              </a:lnSpc>
            </a:pPr>
            <a:r>
              <a:rPr lang="en-GB" b="0" i="0" dirty="0">
                <a:solidFill>
                  <a:srgbClr val="DEE2E6"/>
                </a:solidFill>
                <a:effectLst/>
                <a:latin typeface="Arial" panose="020B0604020202020204" pitchFamily="34" charset="0"/>
                <a:cs typeface="Arial" panose="020B0604020202020204" pitchFamily="34" charset="0"/>
              </a:rPr>
              <a:t>Clear and efficient prompting is a vital element of both Chat and Command features. There are three key components to a good prompt</a:t>
            </a:r>
          </a:p>
          <a:p>
            <a:pPr marL="171450" indent="-171450" algn="l">
              <a:lnSpc>
                <a:spcPts val="1800"/>
              </a:lnSpc>
              <a:buFontTx/>
              <a:buChar char="-"/>
            </a:pPr>
            <a:r>
              <a:rPr lang="en-GB" b="1" i="0" dirty="0">
                <a:solidFill>
                  <a:srgbClr val="DEE2E6"/>
                </a:solidFill>
                <a:effectLst/>
                <a:latin typeface="Arial" panose="020B0604020202020204" pitchFamily="34" charset="0"/>
                <a:cs typeface="Arial" panose="020B0604020202020204" pitchFamily="34" charset="0"/>
              </a:rPr>
              <a:t>Clear Objective:</a:t>
            </a:r>
            <a:r>
              <a:rPr lang="en-GB" b="0" i="0" dirty="0">
                <a:solidFill>
                  <a:srgbClr val="DEE2E6"/>
                </a:solidFill>
                <a:effectLst/>
                <a:latin typeface="Arial" panose="020B0604020202020204" pitchFamily="34" charset="0"/>
                <a:cs typeface="Arial" panose="020B0604020202020204" pitchFamily="34" charset="0"/>
              </a:rPr>
              <a:t> Be specific about what you want Chat to produce—whether it’s new code, a refactor, or an explanation.</a:t>
            </a:r>
          </a:p>
          <a:p>
            <a:pPr marL="171450" indent="-171450" algn="l">
              <a:lnSpc>
                <a:spcPts val="1800"/>
              </a:lnSpc>
              <a:buFontTx/>
              <a:buChar char="-"/>
            </a:pPr>
            <a:r>
              <a:rPr lang="en-GB" b="1" i="0" dirty="0">
                <a:solidFill>
                  <a:srgbClr val="DEE2E6"/>
                </a:solidFill>
                <a:effectLst/>
                <a:latin typeface="Arial" panose="020B0604020202020204" pitchFamily="34" charset="0"/>
                <a:cs typeface="Arial" panose="020B0604020202020204" pitchFamily="34" charset="0"/>
              </a:rPr>
              <a:t>Contextual Details:</a:t>
            </a:r>
            <a:r>
              <a:rPr lang="en-GB" b="0" i="0" dirty="0">
                <a:solidFill>
                  <a:srgbClr val="DEE2E6"/>
                </a:solidFill>
                <a:effectLst/>
                <a:latin typeface="Arial" panose="020B0604020202020204" pitchFamily="34" charset="0"/>
                <a:cs typeface="Arial" panose="020B0604020202020204" pitchFamily="34" charset="0"/>
              </a:rPr>
              <a:t> Use @ mentions to provide context, such as referring to specific functions, classes, or modules.</a:t>
            </a:r>
          </a:p>
          <a:p>
            <a:pPr marL="171450" indent="-171450" algn="l">
              <a:lnSpc>
                <a:spcPts val="1800"/>
              </a:lnSpc>
              <a:buFontTx/>
              <a:buChar char="-"/>
            </a:pPr>
            <a:r>
              <a:rPr lang="en-GB" b="1" i="0" dirty="0">
                <a:solidFill>
                  <a:srgbClr val="DEE2E6"/>
                </a:solidFill>
                <a:effectLst/>
                <a:latin typeface="Arial" panose="020B0604020202020204" pitchFamily="34" charset="0"/>
                <a:cs typeface="Arial" panose="020B0604020202020204" pitchFamily="34" charset="0"/>
              </a:rPr>
              <a:t>Constraints:</a:t>
            </a:r>
            <a:r>
              <a:rPr lang="en-GB" b="0" i="0" dirty="0">
                <a:solidFill>
                  <a:srgbClr val="DEE2E6"/>
                </a:solidFill>
                <a:effectLst/>
                <a:latin typeface="Arial" panose="020B0604020202020204" pitchFamily="34" charset="0"/>
                <a:cs typeface="Arial" panose="020B0604020202020204" pitchFamily="34" charset="0"/>
              </a:rPr>
              <a:t> If there are specific requirements, such as using certain frameworks or considering performance, include these in your prompt.</a:t>
            </a:r>
          </a:p>
          <a:p>
            <a:pPr marL="171450" indent="-171450" algn="l">
              <a:lnSpc>
                <a:spcPts val="1800"/>
              </a:lnSpc>
              <a:buFontTx/>
              <a:buChar char="-"/>
            </a:pPr>
            <a:endParaRPr lang="en-GB" b="0" i="0" dirty="0">
              <a:solidFill>
                <a:srgbClr val="DEE2E6"/>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ts val="1800"/>
              </a:lnSpc>
              <a:spcBef>
                <a:spcPts val="0"/>
              </a:spcBef>
              <a:spcAft>
                <a:spcPts val="0"/>
              </a:spcAft>
              <a:buClrTx/>
              <a:buSzTx/>
              <a:buFontTx/>
              <a:buNone/>
              <a:tabLst/>
              <a:defRPr/>
            </a:pPr>
            <a:r>
              <a:rPr lang="en-GB" b="0" i="0" dirty="0">
                <a:solidFill>
                  <a:srgbClr val="DEE2E6"/>
                </a:solidFill>
                <a:effectLst/>
                <a:latin typeface="Arial" panose="020B0604020202020204" pitchFamily="34" charset="0"/>
                <a:cs typeface="Arial" panose="020B0604020202020204" pitchFamily="34" charset="0"/>
              </a:rPr>
              <a:t>!! </a:t>
            </a:r>
            <a:r>
              <a:rPr lang="en-GB" b="0" dirty="0">
                <a:solidFill>
                  <a:srgbClr val="CCCCCC"/>
                </a:solidFill>
                <a:effectLst/>
                <a:latin typeface="Menlo" panose="020B0609030804020204" pitchFamily="49" charset="0"/>
              </a:rPr>
              <a:t>The prompting strategies we’re exploring here for </a:t>
            </a:r>
            <a:r>
              <a:rPr lang="en-GB" b="0" dirty="0" err="1">
                <a:solidFill>
                  <a:srgbClr val="CCCCCC"/>
                </a:solidFill>
                <a:effectLst/>
                <a:latin typeface="Menlo" panose="020B0609030804020204" pitchFamily="49" charset="0"/>
              </a:rPr>
              <a:t>Codeium</a:t>
            </a:r>
            <a:r>
              <a:rPr lang="en-GB" b="0" dirty="0">
                <a:solidFill>
                  <a:srgbClr val="CCCCCC"/>
                </a:solidFill>
                <a:effectLst/>
                <a:latin typeface="Menlo" panose="020B0609030804020204" pitchFamily="49" charset="0"/>
              </a:rPr>
              <a:t> aren’t just limited to this tool. These techniques (e.g., like being clear, concise, and specifying outputs) apply to many other AI-powered tools like ChatGPT, Copilot, and beyond. Mastering these skills will make your interactions with all AI tools more effective, no matter the platform!</a:t>
            </a:r>
          </a:p>
          <a:p>
            <a:pPr marL="0" indent="0" algn="l">
              <a:lnSpc>
                <a:spcPts val="1800"/>
              </a:lnSpc>
              <a:buFontTx/>
              <a:buNone/>
            </a:pPr>
            <a:endParaRPr lang="en-GB" b="0" i="0" dirty="0">
              <a:solidFill>
                <a:srgbClr val="DEE2E6"/>
              </a:solidFill>
              <a:effectLst/>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32FB6EB5-F20B-AEC8-5ED8-36521DBE7D11}"/>
              </a:ext>
            </a:extLst>
          </p:cNvPr>
          <p:cNvSpPr>
            <a:spLocks noGrp="1"/>
          </p:cNvSpPr>
          <p:nvPr>
            <p:ph type="sldNum" sz="quarter" idx="5"/>
          </p:nvPr>
        </p:nvSpPr>
        <p:spPr/>
        <p:txBody>
          <a:bodyPr/>
          <a:lstStyle/>
          <a:p>
            <a:fld id="{06A0CF5B-C663-264F-AFCB-2A8BE296B50B}" type="slidenum">
              <a:rPr lang="en-NL" smtClean="0"/>
              <a:t>8</a:t>
            </a:fld>
            <a:endParaRPr lang="en-NL"/>
          </a:p>
        </p:txBody>
      </p:sp>
    </p:spTree>
    <p:extLst>
      <p:ext uri="{BB962C8B-B14F-4D97-AF65-F5344CB8AC3E}">
        <p14:creationId xmlns:p14="http://schemas.microsoft.com/office/powerpoint/2010/main" val="3953564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D536C-02D1-10D3-1E7A-F03DC22DC0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898A30-635D-5500-5552-5EC73070AB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D4FF75-9AF6-EC77-3B91-27A38B38586D}"/>
              </a:ext>
            </a:extLst>
          </p:cNvPr>
          <p:cNvSpPr>
            <a:spLocks noGrp="1"/>
          </p:cNvSpPr>
          <p:nvPr>
            <p:ph type="body" idx="1"/>
          </p:nvPr>
        </p:nvSpPr>
        <p:spPr/>
        <p:txBody>
          <a:bodyPr/>
          <a:lstStyle/>
          <a:p>
            <a:r>
              <a:rPr lang="en-GB" b="0" i="0" dirty="0">
                <a:solidFill>
                  <a:srgbClr val="DEE2E6"/>
                </a:solidFill>
                <a:effectLst/>
                <a:latin typeface="Mulish"/>
              </a:rPr>
              <a:t>A key feature of </a:t>
            </a:r>
            <a:r>
              <a:rPr lang="en-GB" b="0" i="0" dirty="0" err="1">
                <a:solidFill>
                  <a:srgbClr val="DEE2E6"/>
                </a:solidFill>
                <a:effectLst/>
                <a:latin typeface="Mulish"/>
              </a:rPr>
              <a:t>Codeium</a:t>
            </a:r>
            <a:r>
              <a:rPr lang="en-GB" b="0" i="0" dirty="0">
                <a:solidFill>
                  <a:srgbClr val="DEE2E6"/>
                </a:solidFill>
                <a:effectLst/>
                <a:latin typeface="Mulish"/>
              </a:rPr>
              <a:t> is its Autocomplete function: with every keystroke, </a:t>
            </a:r>
            <a:r>
              <a:rPr lang="en-GB" b="0" i="0" dirty="0" err="1">
                <a:solidFill>
                  <a:srgbClr val="DEE2E6"/>
                </a:solidFill>
                <a:effectLst/>
                <a:latin typeface="Mulish"/>
              </a:rPr>
              <a:t>Codeium</a:t>
            </a:r>
            <a:r>
              <a:rPr lang="en-GB" b="0" i="0" dirty="0">
                <a:solidFill>
                  <a:srgbClr val="DEE2E6"/>
                </a:solidFill>
                <a:effectLst/>
                <a:latin typeface="Mulish"/>
              </a:rPr>
              <a:t> actively attempts to predict and complete what you’re typing. By </a:t>
            </a:r>
            <a:r>
              <a:rPr lang="en-GB" b="0" i="0" dirty="0" err="1">
                <a:solidFill>
                  <a:srgbClr val="DEE2E6"/>
                </a:solidFill>
                <a:effectLst/>
                <a:latin typeface="Mulish"/>
              </a:rPr>
              <a:t>analyzing</a:t>
            </a:r>
            <a:r>
              <a:rPr lang="en-GB" b="0" i="0" dirty="0">
                <a:solidFill>
                  <a:srgbClr val="DEE2E6"/>
                </a:solidFill>
                <a:effectLst/>
                <a:latin typeface="Mulish"/>
              </a:rPr>
              <a:t> the current file, previous edits, and contextual snippets from your codebase, it offers relevant suggestions as “ghost text”.</a:t>
            </a:r>
          </a:p>
          <a:p>
            <a:r>
              <a:rPr lang="en-GB" b="0" i="0" dirty="0">
                <a:solidFill>
                  <a:srgbClr val="DEE2E6"/>
                </a:solidFill>
                <a:effectLst/>
                <a:latin typeface="Mulish"/>
              </a:rPr>
              <a:t>This feature can be particularly useful when you’re writing boilerplate code (which refers to repetitive code that often serves as a standard template), as it can save you time and reduce the likelihood of errors. By leveraging </a:t>
            </a:r>
            <a:r>
              <a:rPr lang="en-GB" b="0" i="0" dirty="0" err="1">
                <a:solidFill>
                  <a:srgbClr val="DEE2E6"/>
                </a:solidFill>
                <a:effectLst/>
                <a:latin typeface="Mulish"/>
              </a:rPr>
              <a:t>Codeium’s</a:t>
            </a:r>
            <a:r>
              <a:rPr lang="en-GB" b="0" i="0" dirty="0">
                <a:solidFill>
                  <a:srgbClr val="DEE2E6"/>
                </a:solidFill>
                <a:effectLst/>
                <a:latin typeface="Mulish"/>
              </a:rPr>
              <a:t> Autocomplete function, you can speed up your coding process and focus on the more creative and challenging aspects of your work.</a:t>
            </a:r>
          </a:p>
          <a:p>
            <a:pPr algn="l">
              <a:lnSpc>
                <a:spcPts val="1800"/>
              </a:lnSpc>
            </a:pPr>
            <a:r>
              <a:rPr lang="en-GB" b="0" i="0" dirty="0">
                <a:solidFill>
                  <a:srgbClr val="DEE2E6"/>
                </a:solidFill>
                <a:effectLst/>
                <a:latin typeface="Mulish"/>
              </a:rPr>
              <a:t>By recognizing patterns in your codebase, </a:t>
            </a:r>
            <a:r>
              <a:rPr lang="en-GB" b="0" i="0" dirty="0" err="1">
                <a:solidFill>
                  <a:srgbClr val="DEE2E6"/>
                </a:solidFill>
                <a:effectLst/>
                <a:latin typeface="Mulish"/>
              </a:rPr>
              <a:t>Codeium</a:t>
            </a:r>
            <a:r>
              <a:rPr lang="en-GB" b="0" i="0" dirty="0">
                <a:solidFill>
                  <a:srgbClr val="DEE2E6"/>
                </a:solidFill>
                <a:effectLst/>
                <a:latin typeface="Mulish"/>
              </a:rPr>
              <a:t> can predict and suggest repetitive structures such as:</a:t>
            </a:r>
          </a:p>
          <a:p>
            <a:pPr marL="171450" indent="-171450" algn="l">
              <a:lnSpc>
                <a:spcPts val="1800"/>
              </a:lnSpc>
              <a:buFontTx/>
              <a:buChar char="-"/>
            </a:pPr>
            <a:r>
              <a:rPr lang="en-GB" b="1" i="0" dirty="0">
                <a:solidFill>
                  <a:srgbClr val="DEE2E6"/>
                </a:solidFill>
                <a:effectLst/>
                <a:latin typeface="Mulish"/>
              </a:rPr>
              <a:t>Boilerplate code</a:t>
            </a:r>
            <a:r>
              <a:rPr lang="en-GB" b="0" i="0" dirty="0">
                <a:solidFill>
                  <a:srgbClr val="DEE2E6"/>
                </a:solidFill>
                <a:effectLst/>
                <a:latin typeface="Mulish"/>
              </a:rPr>
              <a:t>: Generate routine code structures like class definitions, function signatures, or common initialization blocks with minimal effort.</a:t>
            </a:r>
          </a:p>
          <a:p>
            <a:pPr marL="171450" indent="-171450" algn="l">
              <a:lnSpc>
                <a:spcPts val="1800"/>
              </a:lnSpc>
              <a:buFontTx/>
              <a:buChar char="-"/>
            </a:pPr>
            <a:r>
              <a:rPr lang="en-GB" b="1" i="0" dirty="0">
                <a:solidFill>
                  <a:srgbClr val="DEE2E6"/>
                </a:solidFill>
                <a:effectLst/>
                <a:latin typeface="Mulish"/>
              </a:rPr>
              <a:t>Repetitive functions</a:t>
            </a:r>
            <a:r>
              <a:rPr lang="en-GB" b="0" i="0" dirty="0">
                <a:solidFill>
                  <a:srgbClr val="DEE2E6"/>
                </a:solidFill>
                <a:effectLst/>
                <a:latin typeface="Mulish"/>
              </a:rPr>
              <a:t>: Quickly replicate commonly used functions or methods that follow a similar pattern, reducing the need for retyping or copy-pasting.</a:t>
            </a:r>
          </a:p>
          <a:p>
            <a:pPr marL="171450" indent="-171450" algn="l">
              <a:lnSpc>
                <a:spcPts val="1800"/>
              </a:lnSpc>
              <a:buFontTx/>
              <a:buChar char="-"/>
            </a:pPr>
            <a:r>
              <a:rPr lang="en-GB" b="1" i="0" dirty="0">
                <a:solidFill>
                  <a:srgbClr val="DEE2E6"/>
                </a:solidFill>
                <a:effectLst/>
                <a:latin typeface="Mulish"/>
              </a:rPr>
              <a:t>Code formatting and styling</a:t>
            </a:r>
            <a:r>
              <a:rPr lang="en-GB" b="0" i="0" dirty="0">
                <a:solidFill>
                  <a:srgbClr val="DEE2E6"/>
                </a:solidFill>
                <a:effectLst/>
                <a:latin typeface="Mulish"/>
              </a:rPr>
              <a:t>: Maintain consistency in your code format by allowing </a:t>
            </a:r>
            <a:r>
              <a:rPr lang="en-GB" b="0" i="0" dirty="0" err="1">
                <a:solidFill>
                  <a:srgbClr val="DEE2E6"/>
                </a:solidFill>
                <a:effectLst/>
                <a:latin typeface="Mulish"/>
              </a:rPr>
              <a:t>Codeium</a:t>
            </a:r>
            <a:r>
              <a:rPr lang="en-GB" b="0" i="0" dirty="0">
                <a:solidFill>
                  <a:srgbClr val="DEE2E6"/>
                </a:solidFill>
                <a:effectLst/>
                <a:latin typeface="Mulish"/>
              </a:rPr>
              <a:t> to suggest and automate repetitive formatting tasks, saving you from manual corrections.</a:t>
            </a:r>
          </a:p>
          <a:p>
            <a:endParaRPr lang="en-NL" dirty="0"/>
          </a:p>
        </p:txBody>
      </p:sp>
      <p:sp>
        <p:nvSpPr>
          <p:cNvPr id="4" name="Slide Number Placeholder 3">
            <a:extLst>
              <a:ext uri="{FF2B5EF4-FFF2-40B4-BE49-F238E27FC236}">
                <a16:creationId xmlns:a16="http://schemas.microsoft.com/office/drawing/2014/main" id="{54CD2F78-9478-B96E-F472-9D010608F7B9}"/>
              </a:ext>
            </a:extLst>
          </p:cNvPr>
          <p:cNvSpPr>
            <a:spLocks noGrp="1"/>
          </p:cNvSpPr>
          <p:nvPr>
            <p:ph type="sldNum" sz="quarter" idx="5"/>
          </p:nvPr>
        </p:nvSpPr>
        <p:spPr/>
        <p:txBody>
          <a:bodyPr/>
          <a:lstStyle/>
          <a:p>
            <a:fld id="{06A0CF5B-C663-264F-AFCB-2A8BE296B50B}" type="slidenum">
              <a:rPr lang="en-NL" smtClean="0"/>
              <a:t>9</a:t>
            </a:fld>
            <a:endParaRPr lang="en-NL"/>
          </a:p>
        </p:txBody>
      </p:sp>
    </p:spTree>
    <p:extLst>
      <p:ext uri="{BB962C8B-B14F-4D97-AF65-F5344CB8AC3E}">
        <p14:creationId xmlns:p14="http://schemas.microsoft.com/office/powerpoint/2010/main" val="3676231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b"/>
          <a:lstStyle>
            <a:lvl1pPr algn="ctr">
              <a:defRPr sz="6000" b="1">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087131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765420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7">
            <a:extLst>
              <a:ext uri="{FF2B5EF4-FFF2-40B4-BE49-F238E27FC236}">
                <a16:creationId xmlns:a16="http://schemas.microsoft.com/office/drawing/2014/main" id="{21866999-EA1A-5D4E-A54C-32B05219E46F}"/>
              </a:ext>
            </a:extLst>
          </p:cNvPr>
          <p:cNvSpPr>
            <a:spLocks noGrp="1"/>
          </p:cNvSpPr>
          <p:nvPr>
            <p:ph type="body" sz="quarter" idx="13" hasCustomPrompt="1"/>
          </p:nvPr>
        </p:nvSpPr>
        <p:spPr>
          <a:xfrm>
            <a:off x="7429114" y="1700647"/>
            <a:ext cx="3334964" cy="3559268"/>
          </a:xfrm>
        </p:spPr>
        <p:txBody>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3188582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169670" y="2022475"/>
            <a:ext cx="4602480" cy="1325563"/>
          </a:xfrm>
        </p:spPr>
        <p:txBody>
          <a:bodyPr/>
          <a:lstStyle/>
          <a:p>
            <a:r>
              <a:rPr lang="en-US" dirty="0"/>
              <a:t>Click to edit Master title style</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pic>
        <p:nvPicPr>
          <p:cNvPr id="12" name="Afbeelding 1">
            <a:extLst>
              <a:ext uri="{FF2B5EF4-FFF2-40B4-BE49-F238E27FC236}">
                <a16:creationId xmlns:a16="http://schemas.microsoft.com/office/drawing/2014/main" id="{071BA0D4-0B93-479D-85E8-08D60C5174D9}"/>
              </a:ext>
            </a:extLst>
          </p:cNvPr>
          <p:cNvPicPr>
            <a:picLocks noChangeAspect="1"/>
          </p:cNvPicPr>
          <p:nvPr userDrawn="1"/>
        </p:nvPicPr>
        <p:blipFill>
          <a:blip r:embed="rId3"/>
          <a:stretch>
            <a:fillRect/>
          </a:stretch>
        </p:blipFill>
        <p:spPr>
          <a:xfrm>
            <a:off x="6071044" y="1925617"/>
            <a:ext cx="191697" cy="191697"/>
          </a:xfrm>
          <a:prstGeom prst="rect">
            <a:avLst/>
          </a:prstGeom>
        </p:spPr>
      </p:pic>
      <p:pic>
        <p:nvPicPr>
          <p:cNvPr id="13" name="Afbeelding 11">
            <a:extLst>
              <a:ext uri="{FF2B5EF4-FFF2-40B4-BE49-F238E27FC236}">
                <a16:creationId xmlns:a16="http://schemas.microsoft.com/office/drawing/2014/main" id="{FA5003EA-07F9-4F25-A16B-DD53E728F814}"/>
              </a:ext>
            </a:extLst>
          </p:cNvPr>
          <p:cNvPicPr>
            <a:picLocks noChangeAspect="1"/>
          </p:cNvPicPr>
          <p:nvPr userDrawn="1"/>
        </p:nvPicPr>
        <p:blipFill>
          <a:blip r:embed="rId3"/>
          <a:stretch>
            <a:fillRect/>
          </a:stretch>
        </p:blipFill>
        <p:spPr>
          <a:xfrm>
            <a:off x="6071044" y="3162746"/>
            <a:ext cx="191697" cy="191697"/>
          </a:xfrm>
          <a:prstGeom prst="rect">
            <a:avLst/>
          </a:prstGeom>
        </p:spPr>
      </p:pic>
      <p:pic>
        <p:nvPicPr>
          <p:cNvPr id="14" name="Afbeelding 12">
            <a:extLst>
              <a:ext uri="{FF2B5EF4-FFF2-40B4-BE49-F238E27FC236}">
                <a16:creationId xmlns:a16="http://schemas.microsoft.com/office/drawing/2014/main" id="{EA323091-C82C-4E4C-90C9-DB5E85A1ACD7}"/>
              </a:ext>
            </a:extLst>
          </p:cNvPr>
          <p:cNvPicPr>
            <a:picLocks noChangeAspect="1"/>
          </p:cNvPicPr>
          <p:nvPr userDrawn="1"/>
        </p:nvPicPr>
        <p:blipFill>
          <a:blip r:embed="rId3"/>
          <a:stretch>
            <a:fillRect/>
          </a:stretch>
        </p:blipFill>
        <p:spPr>
          <a:xfrm>
            <a:off x="6071044" y="4389118"/>
            <a:ext cx="191697" cy="191697"/>
          </a:xfrm>
          <a:prstGeom prst="rect">
            <a:avLst/>
          </a:prstGeom>
        </p:spPr>
      </p:pic>
      <p:sp>
        <p:nvSpPr>
          <p:cNvPr id="15" name="Tijdelijke aanduiding voor tekst 8">
            <a:extLst>
              <a:ext uri="{FF2B5EF4-FFF2-40B4-BE49-F238E27FC236}">
                <a16:creationId xmlns:a16="http://schemas.microsoft.com/office/drawing/2014/main" id="{4E29CA66-CB24-0949-A555-88562E362190}"/>
              </a:ext>
            </a:extLst>
          </p:cNvPr>
          <p:cNvSpPr>
            <a:spLocks noGrp="1"/>
          </p:cNvSpPr>
          <p:nvPr>
            <p:ph type="body" sz="quarter" idx="13" hasCustomPrompt="1"/>
          </p:nvPr>
        </p:nvSpPr>
        <p:spPr>
          <a:xfrm>
            <a:off x="6419852" y="1858211"/>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
        <p:nvSpPr>
          <p:cNvPr id="16" name="Tijdelijke aanduiding voor tekst 8">
            <a:extLst>
              <a:ext uri="{FF2B5EF4-FFF2-40B4-BE49-F238E27FC236}">
                <a16:creationId xmlns:a16="http://schemas.microsoft.com/office/drawing/2014/main" id="{0C5C2877-54AF-AF42-BEE7-797EFC63260E}"/>
              </a:ext>
            </a:extLst>
          </p:cNvPr>
          <p:cNvSpPr>
            <a:spLocks noGrp="1"/>
          </p:cNvSpPr>
          <p:nvPr>
            <p:ph type="body" sz="quarter" idx="14" hasCustomPrompt="1"/>
          </p:nvPr>
        </p:nvSpPr>
        <p:spPr>
          <a:xfrm>
            <a:off x="6419852" y="3100603"/>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
        <p:nvSpPr>
          <p:cNvPr id="17" name="Tijdelijke aanduiding voor tekst 8">
            <a:extLst>
              <a:ext uri="{FF2B5EF4-FFF2-40B4-BE49-F238E27FC236}">
                <a16:creationId xmlns:a16="http://schemas.microsoft.com/office/drawing/2014/main" id="{2E443700-FF5F-1A4A-95F6-0E656D4F8628}"/>
              </a:ext>
            </a:extLst>
          </p:cNvPr>
          <p:cNvSpPr>
            <a:spLocks noGrp="1"/>
          </p:cNvSpPr>
          <p:nvPr>
            <p:ph type="body" sz="quarter" idx="15" hasCustomPrompt="1"/>
          </p:nvPr>
        </p:nvSpPr>
        <p:spPr>
          <a:xfrm>
            <a:off x="6419852" y="4326938"/>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819788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7">
            <a:extLst>
              <a:ext uri="{FF2B5EF4-FFF2-40B4-BE49-F238E27FC236}">
                <a16:creationId xmlns:a16="http://schemas.microsoft.com/office/drawing/2014/main" id="{FCDD82BE-D135-C544-8C46-204EE67B6B18}"/>
              </a:ext>
            </a:extLst>
          </p:cNvPr>
          <p:cNvSpPr>
            <a:spLocks noGrp="1"/>
          </p:cNvSpPr>
          <p:nvPr>
            <p:ph type="body" sz="quarter" idx="13" hasCustomPrompt="1"/>
          </p:nvPr>
        </p:nvSpPr>
        <p:spPr>
          <a:xfrm>
            <a:off x="5160963" y="1543050"/>
            <a:ext cx="5938837" cy="3602038"/>
          </a:xfrm>
        </p:spPr>
        <p:txBody>
          <a:bodyPr/>
          <a:lstStyle>
            <a:lvl1pPr marL="0" indent="0">
              <a:buNone/>
              <a:defRPr sz="1400" b="0">
                <a:solidFill>
                  <a:schemeClr val="tx2"/>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1980864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D6DCD4-D09A-424D-BCF1-10D9CEB389E1}"/>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4" name="Footer Placeholder 3">
            <a:extLst>
              <a:ext uri="{FF2B5EF4-FFF2-40B4-BE49-F238E27FC236}">
                <a16:creationId xmlns:a16="http://schemas.microsoft.com/office/drawing/2014/main" id="{64A81BBE-0237-4A1F-BA6E-13DF7555F8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FC6D35-11CD-4922-8A60-58D2E1AB67C1}"/>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6" name="Title 1">
            <a:extLst>
              <a:ext uri="{FF2B5EF4-FFF2-40B4-BE49-F238E27FC236}">
                <a16:creationId xmlns:a16="http://schemas.microsoft.com/office/drawing/2014/main" id="{5692AEA3-9819-8946-A9C8-BDDE9DB69499}"/>
              </a:ext>
            </a:extLst>
          </p:cNvPr>
          <p:cNvSpPr>
            <a:spLocks noGrp="1"/>
          </p:cNvSpPr>
          <p:nvPr>
            <p:ph type="title" hasCustomPrompt="1"/>
          </p:nvPr>
        </p:nvSpPr>
        <p:spPr>
          <a:xfrm>
            <a:off x="623980" y="2821303"/>
            <a:ext cx="3034539" cy="1325563"/>
          </a:xfrm>
        </p:spPr>
        <p:txBody>
          <a:bodyPr/>
          <a:lstStyle>
            <a:lvl1pPr>
              <a:defRPr/>
            </a:lvl1pPr>
          </a:lstStyle>
          <a:p>
            <a:r>
              <a:rPr lang="en-US" dirty="0"/>
              <a:t>Let’s stay</a:t>
            </a:r>
            <a:br>
              <a:rPr lang="en-US" dirty="0"/>
            </a:br>
            <a:r>
              <a:rPr lang="en-US" dirty="0"/>
              <a:t>in touch</a:t>
            </a:r>
          </a:p>
        </p:txBody>
      </p:sp>
      <p:sp>
        <p:nvSpPr>
          <p:cNvPr id="8" name="Tijdelijke aanduiding voor tekst 7">
            <a:extLst>
              <a:ext uri="{FF2B5EF4-FFF2-40B4-BE49-F238E27FC236}">
                <a16:creationId xmlns:a16="http://schemas.microsoft.com/office/drawing/2014/main" id="{D7EA6672-B697-1F45-B601-485816F12E4D}"/>
              </a:ext>
            </a:extLst>
          </p:cNvPr>
          <p:cNvSpPr>
            <a:spLocks noGrp="1"/>
          </p:cNvSpPr>
          <p:nvPr>
            <p:ph type="body" sz="quarter" idx="13" hasCustomPrompt="1"/>
          </p:nvPr>
        </p:nvSpPr>
        <p:spPr>
          <a:xfrm>
            <a:off x="6441850" y="2411300"/>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err="1"/>
              <a:t>www.eScienceCenter.nl</a:t>
            </a:r>
            <a:endParaRPr lang="nl-NL" dirty="0"/>
          </a:p>
        </p:txBody>
      </p:sp>
      <p:sp>
        <p:nvSpPr>
          <p:cNvPr id="9" name="Tijdelijke aanduiding voor tekst 7">
            <a:extLst>
              <a:ext uri="{FF2B5EF4-FFF2-40B4-BE49-F238E27FC236}">
                <a16:creationId xmlns:a16="http://schemas.microsoft.com/office/drawing/2014/main" id="{8044E8D2-73A1-754B-A79F-38C8566011BC}"/>
              </a:ext>
            </a:extLst>
          </p:cNvPr>
          <p:cNvSpPr>
            <a:spLocks noGrp="1"/>
          </p:cNvSpPr>
          <p:nvPr>
            <p:ph type="body" sz="quarter" idx="14" hasCustomPrompt="1"/>
          </p:nvPr>
        </p:nvSpPr>
        <p:spPr>
          <a:xfrm>
            <a:off x="6441850" y="3138788"/>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err="1"/>
              <a:t>info@esciencecenter.com</a:t>
            </a:r>
            <a:endParaRPr lang="nl-NL" dirty="0"/>
          </a:p>
        </p:txBody>
      </p:sp>
      <p:sp>
        <p:nvSpPr>
          <p:cNvPr id="10" name="Tijdelijke aanduiding voor tekst 7">
            <a:extLst>
              <a:ext uri="{FF2B5EF4-FFF2-40B4-BE49-F238E27FC236}">
                <a16:creationId xmlns:a16="http://schemas.microsoft.com/office/drawing/2014/main" id="{5F583079-5811-6140-9BA6-DF65FDE8673E}"/>
              </a:ext>
            </a:extLst>
          </p:cNvPr>
          <p:cNvSpPr>
            <a:spLocks noGrp="1"/>
          </p:cNvSpPr>
          <p:nvPr>
            <p:ph type="body" sz="quarter" idx="15" hasCustomPrompt="1"/>
          </p:nvPr>
        </p:nvSpPr>
        <p:spPr>
          <a:xfrm>
            <a:off x="6441850" y="3865901"/>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+31 (0)20 460 4770</a:t>
            </a:r>
          </a:p>
        </p:txBody>
      </p:sp>
    </p:spTree>
    <p:extLst>
      <p:ext uri="{BB962C8B-B14F-4D97-AF65-F5344CB8AC3E}">
        <p14:creationId xmlns:p14="http://schemas.microsoft.com/office/powerpoint/2010/main" val="4180169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b"/>
          <a:lstStyle>
            <a:lvl1pPr algn="ctr">
              <a:defRPr sz="6000" b="1">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970364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8">
            <a:extLst>
              <a:ext uri="{FF2B5EF4-FFF2-40B4-BE49-F238E27FC236}">
                <a16:creationId xmlns:a16="http://schemas.microsoft.com/office/drawing/2014/main" id="{20C0D452-4650-C54D-8A93-1855E1E9F2A9}"/>
              </a:ext>
            </a:extLst>
          </p:cNvPr>
          <p:cNvSpPr>
            <a:spLocks noGrp="1"/>
          </p:cNvSpPr>
          <p:nvPr>
            <p:ph type="body" sz="quarter" idx="13" hasCustomPrompt="1"/>
          </p:nvPr>
        </p:nvSpPr>
        <p:spPr>
          <a:xfrm>
            <a:off x="7425549" y="2126754"/>
            <a:ext cx="3288834" cy="2800766"/>
          </a:xfr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3907664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9" name="Tijdelijke aanduiding voor tekst 8">
            <a:extLst>
              <a:ext uri="{FF2B5EF4-FFF2-40B4-BE49-F238E27FC236}">
                <a16:creationId xmlns:a16="http://schemas.microsoft.com/office/drawing/2014/main" id="{42FC0228-9E95-8343-95E7-721F4D7F79CD}"/>
              </a:ext>
            </a:extLst>
          </p:cNvPr>
          <p:cNvSpPr>
            <a:spLocks noGrp="1"/>
          </p:cNvSpPr>
          <p:nvPr>
            <p:ph type="body" sz="quarter" idx="13" hasCustomPrompt="1"/>
          </p:nvPr>
        </p:nvSpPr>
        <p:spPr>
          <a:xfrm>
            <a:off x="7425549" y="2126754"/>
            <a:ext cx="3288834" cy="2800766"/>
          </a:xfr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3150416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6551054" y="2457485"/>
            <a:ext cx="5172860" cy="525115"/>
          </a:xfr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6551054" y="2988125"/>
            <a:ext cx="5172860" cy="538843"/>
          </a:xfrm>
        </p:spPr>
        <p:txBody>
          <a:bodyPr/>
          <a:lstStyle>
            <a:lvl1pPr marL="0" indent="0">
              <a:buNone/>
              <a:defRPr sz="1600" b="1">
                <a:solidFill>
                  <a:schemeClr val="accent3"/>
                </a:solidFill>
              </a:defRPr>
            </a:lvl1pPr>
            <a:lvl2pPr>
              <a:defRPr sz="1800"/>
            </a:lvl2pPr>
            <a:lvl3pPr>
              <a:defRPr sz="1600"/>
            </a:lvl3pPr>
            <a:lvl4pPr>
              <a:defRPr sz="1400"/>
            </a:lvl4pPr>
            <a:lvl5pPr>
              <a:defRPr sz="1400"/>
            </a:lvl5pPr>
          </a:lstStyle>
          <a:p>
            <a:pPr lvl="0"/>
            <a:r>
              <a:rPr lang="en-US" dirty="0"/>
              <a:t>Click to edit Master text styles</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815482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169599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546607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9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1447188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1711102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953DF0-B3E3-4CA0-901B-3E9940F70D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2F47C2B6-AE5B-4C95-AFBB-4E4C0CAEA11F}"/>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999343F-3D17-496B-B837-C1FFB896E4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F8C3BB4-6034-4D3F-9DBD-013180527E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31F1FB-D371-4F1E-A37C-3BD40CF8FC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F0EB9D-8EC8-4EF4-9A95-65EE5F6F83A2}" type="slidenum">
              <a:rPr lang="en-US" smtClean="0"/>
              <a:t>‹#›</a:t>
            </a:fld>
            <a:endParaRPr lang="en-US"/>
          </a:p>
        </p:txBody>
      </p:sp>
    </p:spTree>
    <p:extLst>
      <p:ext uri="{BB962C8B-B14F-4D97-AF65-F5344CB8AC3E}">
        <p14:creationId xmlns:p14="http://schemas.microsoft.com/office/powerpoint/2010/main" val="1164604770"/>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2" r:id="rId3"/>
    <p:sldLayoutId id="2147483667" r:id="rId4"/>
    <p:sldLayoutId id="2147483663" r:id="rId5"/>
    <p:sldLayoutId id="2147483650" r:id="rId6"/>
    <p:sldLayoutId id="2147483671" r:id="rId7"/>
    <p:sldLayoutId id="2147483670" r:id="rId8"/>
    <p:sldLayoutId id="2147483661" r:id="rId9"/>
    <p:sldLayoutId id="2147483664" r:id="rId10"/>
    <p:sldLayoutId id="2147483668" r:id="rId11"/>
    <p:sldLayoutId id="2147483665" r:id="rId12"/>
    <p:sldLayoutId id="2147483669" r:id="rId13"/>
    <p:sldLayoutId id="2147483666" r:id="rId14"/>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hyperlink" Target="https://deepmind.google/technologies/imagen-3/"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themeOverride" Target="../theme/themeOverride1.xml"/><Relationship Id="rId4" Type="http://schemas.openxmlformats.org/officeDocument/2006/relationships/image" Target="../media/image24.jpe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hyperlink" Target="https://deepmind.google/technologies/imagen-3/"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6281FAD-8284-ADCA-E993-3A25CE2F8694}"/>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sitting at a desk with a robot&#10;&#10;Description automatically generated">
            <a:extLst>
              <a:ext uri="{FF2B5EF4-FFF2-40B4-BE49-F238E27FC236}">
                <a16:creationId xmlns:a16="http://schemas.microsoft.com/office/drawing/2014/main" id="{6B3E8AC3-91EC-D5B2-BE73-CAB8D7555A51}"/>
              </a:ext>
            </a:extLst>
          </p:cNvPr>
          <p:cNvPicPr>
            <a:picLocks noChangeAspect="1"/>
          </p:cNvPicPr>
          <p:nvPr/>
        </p:nvPicPr>
        <p:blipFill>
          <a:blip r:embed="rId3">
            <a:alphaModFix amt="80000"/>
            <a:extLst>
              <a:ext uri="{28A0092B-C50C-407E-A947-70E740481C1C}">
                <a14:useLocalDpi xmlns:a14="http://schemas.microsoft.com/office/drawing/2010/main" val="0"/>
              </a:ext>
            </a:extLst>
          </a:blip>
          <a:srcRect t="12483" b="16594"/>
          <a:stretch/>
        </p:blipFill>
        <p:spPr>
          <a:xfrm>
            <a:off x="2522358"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A85E334B-D223-A623-1189-97BAAF877B65}"/>
              </a:ext>
            </a:extLst>
          </p:cNvPr>
          <p:cNvSpPr>
            <a:spLocks noGrp="1"/>
          </p:cNvSpPr>
          <p:nvPr>
            <p:ph type="title"/>
          </p:nvPr>
        </p:nvSpPr>
        <p:spPr>
          <a:xfrm>
            <a:off x="838200" y="365125"/>
            <a:ext cx="10515600" cy="1325563"/>
          </a:xfrm>
        </p:spPr>
        <p:txBody>
          <a:bodyPr/>
          <a:lstStyle/>
          <a:p>
            <a:r>
              <a:rPr lang="en-NL" dirty="0"/>
              <a:t>Three modes/models</a:t>
            </a:r>
          </a:p>
        </p:txBody>
      </p:sp>
      <p:sp>
        <p:nvSpPr>
          <p:cNvPr id="16" name="Content Placeholder 2">
            <a:extLst>
              <a:ext uri="{FF2B5EF4-FFF2-40B4-BE49-F238E27FC236}">
                <a16:creationId xmlns:a16="http://schemas.microsoft.com/office/drawing/2014/main" id="{53CB47CA-DEEA-C90D-28EF-DAD1C5B6D0F6}"/>
              </a:ext>
            </a:extLst>
          </p:cNvPr>
          <p:cNvSpPr>
            <a:spLocks noGrp="1"/>
          </p:cNvSpPr>
          <p:nvPr>
            <p:ph idx="1"/>
          </p:nvPr>
        </p:nvSpPr>
        <p:spPr>
          <a:xfrm>
            <a:off x="838200" y="1825625"/>
            <a:ext cx="6416842" cy="4351338"/>
          </a:xfrm>
        </p:spPr>
        <p:txBody>
          <a:bodyPr/>
          <a:lstStyle/>
          <a:p>
            <a:r>
              <a:rPr lang="en-NL" b="0" i="0" dirty="0">
                <a:effectLst/>
              </a:rPr>
              <a:t>Command</a:t>
            </a:r>
          </a:p>
          <a:p>
            <a:pPr lvl="1"/>
            <a:r>
              <a:rPr lang="en-NL" dirty="0"/>
              <a:t>To generate new code or edit existing code via natural language inputs, directly in the editor window</a:t>
            </a:r>
          </a:p>
          <a:p>
            <a:r>
              <a:rPr lang="en-NL" b="0" i="0" dirty="0">
                <a:effectLst/>
              </a:rPr>
              <a:t>Chat</a:t>
            </a:r>
          </a:p>
          <a:p>
            <a:pPr lvl="1"/>
            <a:r>
              <a:rPr lang="en-NL" dirty="0"/>
              <a:t>To talk to your codebase from within your editor</a:t>
            </a:r>
          </a:p>
          <a:p>
            <a:r>
              <a:rPr lang="en-NL" b="0" i="0" dirty="0">
                <a:effectLst/>
              </a:rPr>
              <a:t>Autocomplete</a:t>
            </a:r>
          </a:p>
          <a:p>
            <a:pPr lvl="1"/>
            <a:r>
              <a:rPr lang="en-NL" dirty="0"/>
              <a:t>To make in-line and multi-line suggestions based on the context of your code</a:t>
            </a:r>
            <a:endParaRPr lang="en-NL" b="0" i="0" dirty="0">
              <a:effectLst/>
            </a:endParaRPr>
          </a:p>
          <a:p>
            <a:endParaRPr lang="en-NL" dirty="0"/>
          </a:p>
        </p:txBody>
      </p:sp>
      <p:sp>
        <p:nvSpPr>
          <p:cNvPr id="17" name="TextBox 16">
            <a:extLst>
              <a:ext uri="{FF2B5EF4-FFF2-40B4-BE49-F238E27FC236}">
                <a16:creationId xmlns:a16="http://schemas.microsoft.com/office/drawing/2014/main" id="{74F139EF-06B6-B1AE-C1B9-5474A92EEF9F}"/>
              </a:ext>
            </a:extLst>
          </p:cNvPr>
          <p:cNvSpPr txBox="1"/>
          <p:nvPr/>
        </p:nvSpPr>
        <p:spPr>
          <a:xfrm>
            <a:off x="9074420" y="6580991"/>
            <a:ext cx="3126177" cy="276999"/>
          </a:xfrm>
          <a:prstGeom prst="rect">
            <a:avLst/>
          </a:prstGeom>
          <a:noFill/>
        </p:spPr>
        <p:txBody>
          <a:bodyPr wrap="none" rtlCol="0">
            <a:spAutoFit/>
          </a:bodyPr>
          <a:lstStyle/>
          <a:p>
            <a:r>
              <a:rPr lang="en-GB" sz="1200" dirty="0"/>
              <a:t>Generated with </a:t>
            </a:r>
            <a:r>
              <a:rPr lang="en-GB" sz="1200" dirty="0">
                <a:hlinkClick r:id="rId4" tooltip="https://deepmind.google/technologies/imagen-3/">
                  <a:extLst>
                    <a:ext uri="{A12FA001-AC4F-418D-AE19-62706E023703}">
                      <ahyp:hlinkClr xmlns:ahyp="http://schemas.microsoft.com/office/drawing/2018/hyperlinkcolor" val="tx"/>
                    </a:ext>
                  </a:extLst>
                </a:hlinkClick>
              </a:rPr>
              <a:t>Imagen3</a:t>
            </a:r>
            <a:r>
              <a:rPr lang="en-GB" sz="1200" dirty="0"/>
              <a:t> by Google DeepMind</a:t>
            </a:r>
            <a:r>
              <a:rPr lang="en-NL" sz="1200" dirty="0"/>
              <a:t> </a:t>
            </a:r>
          </a:p>
        </p:txBody>
      </p:sp>
    </p:spTree>
    <p:extLst>
      <p:ext uri="{BB962C8B-B14F-4D97-AF65-F5344CB8AC3E}">
        <p14:creationId xmlns:p14="http://schemas.microsoft.com/office/powerpoint/2010/main" val="34384002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EE8F4-55EF-D80C-D611-C436D68FD7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0E094B-54E7-459C-11D2-592FC459B073}"/>
              </a:ext>
            </a:extLst>
          </p:cNvPr>
          <p:cNvSpPr>
            <a:spLocks noGrp="1"/>
          </p:cNvSpPr>
          <p:nvPr>
            <p:ph type="title"/>
          </p:nvPr>
        </p:nvSpPr>
        <p:spPr/>
        <p:txBody>
          <a:bodyPr/>
          <a:lstStyle/>
          <a:p>
            <a:r>
              <a:rPr lang="en-NL" dirty="0"/>
              <a:t>Autocomplete</a:t>
            </a:r>
          </a:p>
        </p:txBody>
      </p:sp>
      <p:sp>
        <p:nvSpPr>
          <p:cNvPr id="3" name="Content Placeholder 2">
            <a:extLst>
              <a:ext uri="{FF2B5EF4-FFF2-40B4-BE49-F238E27FC236}">
                <a16:creationId xmlns:a16="http://schemas.microsoft.com/office/drawing/2014/main" id="{21B870A6-D66F-D9FE-25AA-6B855F08D355}"/>
              </a:ext>
            </a:extLst>
          </p:cNvPr>
          <p:cNvSpPr>
            <a:spLocks noGrp="1"/>
          </p:cNvSpPr>
          <p:nvPr>
            <p:ph idx="1"/>
          </p:nvPr>
        </p:nvSpPr>
        <p:spPr>
          <a:xfrm>
            <a:off x="838200" y="1825625"/>
            <a:ext cx="5811982" cy="4351338"/>
          </a:xfrm>
        </p:spPr>
        <p:txBody>
          <a:bodyPr/>
          <a:lstStyle/>
          <a:p>
            <a:pPr>
              <a:lnSpc>
                <a:spcPct val="200000"/>
              </a:lnSpc>
            </a:pPr>
            <a:r>
              <a:rPr lang="en-NL" dirty="0"/>
              <a:t>Fill-in-the-middle (FIM)</a:t>
            </a:r>
          </a:p>
          <a:p>
            <a:pPr>
              <a:lnSpc>
                <a:spcPct val="200000"/>
              </a:lnSpc>
            </a:pPr>
            <a:r>
              <a:rPr lang="en-NL" dirty="0"/>
              <a:t>Inline comments</a:t>
            </a:r>
          </a:p>
        </p:txBody>
      </p:sp>
      <p:pic>
        <p:nvPicPr>
          <p:cNvPr id="6148" name="Picture 4" descr="FIM">
            <a:extLst>
              <a:ext uri="{FF2B5EF4-FFF2-40B4-BE49-F238E27FC236}">
                <a16:creationId xmlns:a16="http://schemas.microsoft.com/office/drawing/2014/main" id="{C22C8937-1AC2-F643-9A90-89B557AB8A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5341" y="4001294"/>
            <a:ext cx="9004300" cy="229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810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DA023-7CB1-DE6C-3BAE-D704052A20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BDA77B-E4D6-522B-66E4-9A3EB61C2E23}"/>
              </a:ext>
            </a:extLst>
          </p:cNvPr>
          <p:cNvSpPr>
            <a:spLocks noGrp="1"/>
          </p:cNvSpPr>
          <p:nvPr>
            <p:ph type="title"/>
          </p:nvPr>
        </p:nvSpPr>
        <p:spPr/>
        <p:txBody>
          <a:bodyPr/>
          <a:lstStyle/>
          <a:p>
            <a:r>
              <a:rPr lang="en-NL" dirty="0"/>
              <a:t>Autocomplete – Best practices</a:t>
            </a:r>
          </a:p>
        </p:txBody>
      </p:sp>
      <p:pic>
        <p:nvPicPr>
          <p:cNvPr id="8196" name="Picture 4" descr="Best Practices for Autocomplete">
            <a:extLst>
              <a:ext uri="{FF2B5EF4-FFF2-40B4-BE49-F238E27FC236}">
                <a16:creationId xmlns:a16="http://schemas.microsoft.com/office/drawing/2014/main" id="{2309DE2C-6779-0EF8-81F4-EA833675D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3850" y="1690688"/>
            <a:ext cx="9004300" cy="433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1917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1,000+ Best Coding Photos · 100% Free Download · Pexels Stock Photos">
            <a:extLst>
              <a:ext uri="{FF2B5EF4-FFF2-40B4-BE49-F238E27FC236}">
                <a16:creationId xmlns:a16="http://schemas.microsoft.com/office/drawing/2014/main" id="{A0FB0726-6E83-18F1-59B7-2BE68F1DD217}"/>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l="23029" r="-1" b="-1"/>
          <a:stretch/>
        </p:blipFill>
        <p:spPr bwMode="auto">
          <a:xfrm>
            <a:off x="4283902" y="10"/>
            <a:ext cx="7908098" cy="6857992"/>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5" name="Straight Connector 1034">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4B4279CA-F1ED-F9D4-615C-5082FA0CCCD9}"/>
              </a:ext>
            </a:extLst>
          </p:cNvPr>
          <p:cNvSpPr txBox="1">
            <a:spLocks/>
          </p:cNvSpPr>
          <p:nvPr/>
        </p:nvSpPr>
        <p:spPr>
          <a:xfrm>
            <a:off x="477981" y="1122363"/>
            <a:ext cx="4023360" cy="320413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r>
              <a:rPr lang="en-US" sz="4800" dirty="0">
                <a:solidFill>
                  <a:schemeClr val="bg1"/>
                </a:solidFill>
              </a:rPr>
              <a:t>Hands-on </a:t>
            </a:r>
          </a:p>
        </p:txBody>
      </p:sp>
    </p:spTree>
    <p:extLst>
      <p:ext uri="{BB962C8B-B14F-4D97-AF65-F5344CB8AC3E}">
        <p14:creationId xmlns:p14="http://schemas.microsoft.com/office/powerpoint/2010/main" val="2790184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9E5529D-6AC3-115D-A3C5-AFB9C774A959}"/>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DCDEF7E1-24D4-3DB7-3EB3-B8325405D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1,000+ Best Coding Photos · 100% Free Download · Pexels Stock Photos">
            <a:extLst>
              <a:ext uri="{FF2B5EF4-FFF2-40B4-BE49-F238E27FC236}">
                <a16:creationId xmlns:a16="http://schemas.microsoft.com/office/drawing/2014/main" id="{95AAF802-8B5C-0202-4D78-E70F326520BC}"/>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l="23029" r="-1" b="-1"/>
          <a:stretch/>
        </p:blipFill>
        <p:spPr bwMode="auto">
          <a:xfrm>
            <a:off x="4283902" y="10"/>
            <a:ext cx="7908098" cy="6857992"/>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8B523DB4-D99C-370B-A0D2-94E935944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5" name="Straight Connector 1034">
            <a:extLst>
              <a:ext uri="{FF2B5EF4-FFF2-40B4-BE49-F238E27FC236}">
                <a16:creationId xmlns:a16="http://schemas.microsoft.com/office/drawing/2014/main" id="{5DB0C223-E71C-7ABC-AE82-3E9603274D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0AF1262E-C295-9DAD-51B3-04E3F0C85017}"/>
              </a:ext>
            </a:extLst>
          </p:cNvPr>
          <p:cNvPicPr>
            <a:picLocks noChangeAspect="1"/>
          </p:cNvPicPr>
          <p:nvPr/>
        </p:nvPicPr>
        <p:blipFill>
          <a:blip r:embed="rId4"/>
          <a:stretch>
            <a:fillRect/>
          </a:stretch>
        </p:blipFill>
        <p:spPr>
          <a:xfrm>
            <a:off x="2209795" y="1596489"/>
            <a:ext cx="7772400" cy="4169837"/>
          </a:xfrm>
          <a:prstGeom prst="rect">
            <a:avLst/>
          </a:prstGeom>
        </p:spPr>
      </p:pic>
      <p:sp>
        <p:nvSpPr>
          <p:cNvPr id="3" name="TextBox 2">
            <a:extLst>
              <a:ext uri="{FF2B5EF4-FFF2-40B4-BE49-F238E27FC236}">
                <a16:creationId xmlns:a16="http://schemas.microsoft.com/office/drawing/2014/main" id="{D7D46140-92EA-E9D0-4846-ABCA9A013CB7}"/>
              </a:ext>
            </a:extLst>
          </p:cNvPr>
          <p:cNvSpPr txBox="1"/>
          <p:nvPr/>
        </p:nvSpPr>
        <p:spPr>
          <a:xfrm>
            <a:off x="3862460" y="630009"/>
            <a:ext cx="4467069" cy="461665"/>
          </a:xfrm>
          <a:prstGeom prst="rect">
            <a:avLst/>
          </a:prstGeom>
          <a:noFill/>
        </p:spPr>
        <p:txBody>
          <a:bodyPr wrap="square" rtlCol="0">
            <a:spAutoFit/>
          </a:bodyPr>
          <a:lstStyle/>
          <a:p>
            <a:pPr algn="ctr"/>
            <a:r>
              <a:rPr lang="en-GB" sz="2400" b="0" dirty="0">
                <a:solidFill>
                  <a:srgbClr val="CCCCCC"/>
                </a:solidFill>
                <a:effectLst/>
                <a:latin typeface="Menlo" panose="020B0609030804020204" pitchFamily="49" charset="0"/>
              </a:rPr>
              <a:t>https://</a:t>
            </a:r>
            <a:r>
              <a:rPr lang="en-GB" sz="2400" b="0" dirty="0" err="1">
                <a:solidFill>
                  <a:srgbClr val="CCCCCC"/>
                </a:solidFill>
                <a:effectLst/>
                <a:latin typeface="Menlo" panose="020B0609030804020204" pitchFamily="49" charset="0"/>
              </a:rPr>
              <a:t>edu.nl</a:t>
            </a:r>
            <a:r>
              <a:rPr lang="en-GB" sz="2400" b="0" dirty="0">
                <a:solidFill>
                  <a:srgbClr val="CCCCCC"/>
                </a:solidFill>
                <a:effectLst/>
                <a:latin typeface="Menlo" panose="020B0609030804020204" pitchFamily="49" charset="0"/>
              </a:rPr>
              <a:t>/k6v7x</a:t>
            </a:r>
          </a:p>
        </p:txBody>
      </p:sp>
    </p:spTree>
    <p:extLst>
      <p:ext uri="{BB962C8B-B14F-4D97-AF65-F5344CB8AC3E}">
        <p14:creationId xmlns:p14="http://schemas.microsoft.com/office/powerpoint/2010/main" val="2192092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up of coffee">
            <a:extLst>
              <a:ext uri="{FF2B5EF4-FFF2-40B4-BE49-F238E27FC236}">
                <a16:creationId xmlns:a16="http://schemas.microsoft.com/office/drawing/2014/main" id="{1F6148B5-3712-8C20-A310-6B4F671AF35D}"/>
              </a:ext>
            </a:extLst>
          </p:cNvPr>
          <p:cNvPicPr>
            <a:picLocks noChangeAspect="1"/>
          </p:cNvPicPr>
          <p:nvPr/>
        </p:nvPicPr>
        <p:blipFill rotWithShape="1">
          <a:blip r:embed="rId4"/>
          <a:srcRect t="9091" r="23585"/>
          <a:stretch/>
        </p:blipFill>
        <p:spPr>
          <a:xfrm>
            <a:off x="3523488" y="10"/>
            <a:ext cx="8668512" cy="6857990"/>
          </a:xfrm>
          <a:prstGeom prst="rect">
            <a:avLst/>
          </a:prstGeom>
        </p:spPr>
      </p:pic>
      <p:sp>
        <p:nvSpPr>
          <p:cNvPr id="29" name="Rectangle 28">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D8C80A-C3E3-6641-8773-E7B56C881F5D}"/>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dirty="0">
                <a:solidFill>
                  <a:schemeClr val="bg1"/>
                </a:solidFill>
              </a:rPr>
              <a:t>Break </a:t>
            </a:r>
          </a:p>
        </p:txBody>
      </p:sp>
      <p:sp>
        <p:nvSpPr>
          <p:cNvPr id="32" name="Rectangle 3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3" name="Rectangle 3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1404862"/>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DD50A27-9C80-8BFA-F5F8-56CD0C66C931}"/>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9CE152D-8B3F-1892-03E8-71D157C6B2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sitting at a desk with a robot&#10;&#10;Description automatically generated">
            <a:extLst>
              <a:ext uri="{FF2B5EF4-FFF2-40B4-BE49-F238E27FC236}">
                <a16:creationId xmlns:a16="http://schemas.microsoft.com/office/drawing/2014/main" id="{0A03DFAA-5CE9-00C7-A2F6-786C3DA0B94A}"/>
              </a:ext>
            </a:extLst>
          </p:cNvPr>
          <p:cNvPicPr>
            <a:picLocks noChangeAspect="1"/>
          </p:cNvPicPr>
          <p:nvPr/>
        </p:nvPicPr>
        <p:blipFill>
          <a:blip r:embed="rId3">
            <a:alphaModFix amt="80000"/>
            <a:extLst>
              <a:ext uri="{28A0092B-C50C-407E-A947-70E740481C1C}">
                <a14:useLocalDpi xmlns:a14="http://schemas.microsoft.com/office/drawing/2010/main" val="0"/>
              </a:ext>
            </a:extLst>
          </a:blip>
          <a:srcRect t="12483" b="16594"/>
          <a:stretch/>
        </p:blipFill>
        <p:spPr>
          <a:xfrm>
            <a:off x="2522358" y="10"/>
            <a:ext cx="9669642" cy="6857990"/>
          </a:xfrm>
          <a:prstGeom prst="rect">
            <a:avLst/>
          </a:prstGeom>
        </p:spPr>
      </p:pic>
      <p:sp>
        <p:nvSpPr>
          <p:cNvPr id="12" name="Rectangle 11">
            <a:extLst>
              <a:ext uri="{FF2B5EF4-FFF2-40B4-BE49-F238E27FC236}">
                <a16:creationId xmlns:a16="http://schemas.microsoft.com/office/drawing/2014/main" id="{C9BC0869-3CDA-EC10-4C31-53FA7AFBE8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8A4B383F-26DE-7CD4-FA46-A6299C3E2295}"/>
              </a:ext>
            </a:extLst>
          </p:cNvPr>
          <p:cNvSpPr>
            <a:spLocks noGrp="1"/>
          </p:cNvSpPr>
          <p:nvPr>
            <p:ph type="title"/>
          </p:nvPr>
        </p:nvSpPr>
        <p:spPr>
          <a:xfrm>
            <a:off x="838200" y="365125"/>
            <a:ext cx="10515600" cy="1325563"/>
          </a:xfrm>
        </p:spPr>
        <p:txBody>
          <a:bodyPr/>
          <a:lstStyle/>
          <a:p>
            <a:r>
              <a:rPr lang="en-NL" dirty="0"/>
              <a:t>Three modes/models</a:t>
            </a:r>
          </a:p>
        </p:txBody>
      </p:sp>
      <p:sp>
        <p:nvSpPr>
          <p:cNvPr id="16" name="Content Placeholder 2">
            <a:extLst>
              <a:ext uri="{FF2B5EF4-FFF2-40B4-BE49-F238E27FC236}">
                <a16:creationId xmlns:a16="http://schemas.microsoft.com/office/drawing/2014/main" id="{B42EA231-2DFF-C6FB-EBE9-819A1FD07824}"/>
              </a:ext>
            </a:extLst>
          </p:cNvPr>
          <p:cNvSpPr>
            <a:spLocks noGrp="1"/>
          </p:cNvSpPr>
          <p:nvPr>
            <p:ph idx="1"/>
          </p:nvPr>
        </p:nvSpPr>
        <p:spPr>
          <a:xfrm>
            <a:off x="838200" y="1825625"/>
            <a:ext cx="6416842" cy="4351338"/>
          </a:xfrm>
        </p:spPr>
        <p:txBody>
          <a:bodyPr/>
          <a:lstStyle/>
          <a:p>
            <a:pPr>
              <a:lnSpc>
                <a:spcPct val="250000"/>
              </a:lnSpc>
            </a:pPr>
            <a:r>
              <a:rPr lang="en-NL" sz="3200" dirty="0"/>
              <a:t>Generate new code</a:t>
            </a:r>
          </a:p>
          <a:p>
            <a:pPr>
              <a:lnSpc>
                <a:spcPct val="250000"/>
              </a:lnSpc>
            </a:pPr>
            <a:r>
              <a:rPr lang="en-NL" sz="3200" dirty="0"/>
              <a:t>Optimize/refactor existing code</a:t>
            </a:r>
          </a:p>
          <a:p>
            <a:pPr>
              <a:lnSpc>
                <a:spcPct val="250000"/>
              </a:lnSpc>
            </a:pPr>
            <a:r>
              <a:rPr lang="en-NL" sz="3200" dirty="0"/>
              <a:t>Identify/fix bugs</a:t>
            </a:r>
          </a:p>
        </p:txBody>
      </p:sp>
      <p:sp>
        <p:nvSpPr>
          <p:cNvPr id="17" name="TextBox 16">
            <a:extLst>
              <a:ext uri="{FF2B5EF4-FFF2-40B4-BE49-F238E27FC236}">
                <a16:creationId xmlns:a16="http://schemas.microsoft.com/office/drawing/2014/main" id="{2D88ACCD-709A-7D49-472B-E6C171C28CCA}"/>
              </a:ext>
            </a:extLst>
          </p:cNvPr>
          <p:cNvSpPr txBox="1"/>
          <p:nvPr/>
        </p:nvSpPr>
        <p:spPr>
          <a:xfrm>
            <a:off x="9074420" y="6580991"/>
            <a:ext cx="3126177" cy="276999"/>
          </a:xfrm>
          <a:prstGeom prst="rect">
            <a:avLst/>
          </a:prstGeom>
          <a:noFill/>
        </p:spPr>
        <p:txBody>
          <a:bodyPr wrap="none" rtlCol="0">
            <a:spAutoFit/>
          </a:bodyPr>
          <a:lstStyle/>
          <a:p>
            <a:r>
              <a:rPr lang="en-GB" sz="1200" dirty="0"/>
              <a:t>Generated with </a:t>
            </a:r>
            <a:r>
              <a:rPr lang="en-GB" sz="1200" dirty="0">
                <a:hlinkClick r:id="rId4" tooltip="https://deepmind.google/technologies/imagen-3/">
                  <a:extLst>
                    <a:ext uri="{A12FA001-AC4F-418D-AE19-62706E023703}">
                      <ahyp:hlinkClr xmlns:ahyp="http://schemas.microsoft.com/office/drawing/2018/hyperlinkcolor" val="tx"/>
                    </a:ext>
                  </a:extLst>
                </a:hlinkClick>
              </a:rPr>
              <a:t>Imagen3</a:t>
            </a:r>
            <a:r>
              <a:rPr lang="en-GB" sz="1200" dirty="0"/>
              <a:t> by Google DeepMind</a:t>
            </a:r>
            <a:r>
              <a:rPr lang="en-NL" sz="1200" dirty="0"/>
              <a:t> </a:t>
            </a:r>
          </a:p>
        </p:txBody>
      </p:sp>
    </p:spTree>
    <p:extLst>
      <p:ext uri="{BB962C8B-B14F-4D97-AF65-F5344CB8AC3E}">
        <p14:creationId xmlns:p14="http://schemas.microsoft.com/office/powerpoint/2010/main" val="2873854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ECC0F-CEB3-CA36-869A-3234153124BB}"/>
              </a:ext>
            </a:extLst>
          </p:cNvPr>
          <p:cNvSpPr>
            <a:spLocks noGrp="1"/>
          </p:cNvSpPr>
          <p:nvPr>
            <p:ph type="title"/>
          </p:nvPr>
        </p:nvSpPr>
        <p:spPr/>
        <p:txBody>
          <a:bodyPr/>
          <a:lstStyle/>
          <a:p>
            <a:r>
              <a:rPr lang="en-NL" dirty="0"/>
              <a:t>Command</a:t>
            </a:r>
          </a:p>
        </p:txBody>
      </p:sp>
      <p:sp>
        <p:nvSpPr>
          <p:cNvPr id="4" name="Content Placeholder 2">
            <a:extLst>
              <a:ext uri="{FF2B5EF4-FFF2-40B4-BE49-F238E27FC236}">
                <a16:creationId xmlns:a16="http://schemas.microsoft.com/office/drawing/2014/main" id="{889FD0AD-1F38-9E87-0BA0-245914DCD2D2}"/>
              </a:ext>
            </a:extLst>
          </p:cNvPr>
          <p:cNvSpPr>
            <a:spLocks noGrp="1"/>
          </p:cNvSpPr>
          <p:nvPr>
            <p:ph idx="1"/>
          </p:nvPr>
        </p:nvSpPr>
        <p:spPr>
          <a:xfrm>
            <a:off x="838200" y="1825625"/>
            <a:ext cx="10515600" cy="4351338"/>
          </a:xfrm>
        </p:spPr>
        <p:txBody>
          <a:bodyPr/>
          <a:lstStyle/>
          <a:p>
            <a:r>
              <a:rPr lang="en-NL" b="0" i="0" dirty="0">
                <a:effectLst/>
              </a:rPr>
              <a:t>Enter a Prompt</a:t>
            </a:r>
          </a:p>
          <a:p>
            <a:pPr lvl="1"/>
            <a:r>
              <a:rPr lang="en-NL" b="0" i="0" dirty="0">
                <a:effectLst/>
              </a:rPr>
              <a:t>MacOS: </a:t>
            </a:r>
            <a:r>
              <a:rPr lang="en-NL" b="0" i="0" dirty="0">
                <a:effectLst/>
                <a:latin typeface="Source Code Pro" panose="020F0502020204030204" pitchFamily="34" charset="0"/>
              </a:rPr>
              <a:t>⌘+I</a:t>
            </a:r>
          </a:p>
          <a:p>
            <a:pPr lvl="1"/>
            <a:r>
              <a:rPr lang="en-NL" dirty="0"/>
              <a:t>Win/Linux: </a:t>
            </a:r>
            <a:r>
              <a:rPr lang="en-NL" dirty="0">
                <a:latin typeface="Source Code Pro" panose="020F0502020204030204" pitchFamily="34" charset="0"/>
              </a:rPr>
              <a:t>ctrl+I</a:t>
            </a:r>
          </a:p>
          <a:p>
            <a:r>
              <a:rPr lang="en-NL" dirty="0"/>
              <a:t>Accept suggestion</a:t>
            </a:r>
          </a:p>
          <a:p>
            <a:pPr lvl="1"/>
            <a:r>
              <a:rPr lang="en-NL" b="0" i="0" dirty="0">
                <a:effectLst/>
              </a:rPr>
              <a:t>MacOS: </a:t>
            </a:r>
            <a:r>
              <a:rPr lang="en-NL" b="0" i="0" dirty="0">
                <a:effectLst/>
                <a:latin typeface="Source Code Pro" panose="020B0509030403020204" pitchFamily="49" charset="0"/>
              </a:rPr>
              <a:t>⌥</a:t>
            </a:r>
            <a:r>
              <a:rPr lang="en-NL" b="0" i="0" dirty="0">
                <a:effectLst/>
                <a:latin typeface="Source Code Pro" panose="020F0502020204030204" pitchFamily="34" charset="0"/>
              </a:rPr>
              <a:t>+A</a:t>
            </a:r>
          </a:p>
          <a:p>
            <a:pPr lvl="1"/>
            <a:r>
              <a:rPr lang="en-NL" dirty="0"/>
              <a:t>Win/Linux: </a:t>
            </a:r>
            <a:r>
              <a:rPr lang="en-NL" dirty="0">
                <a:latin typeface="Source Code Pro" panose="020F0502020204030204" pitchFamily="34" charset="0"/>
              </a:rPr>
              <a:t>Alt+A</a:t>
            </a:r>
          </a:p>
          <a:p>
            <a:r>
              <a:rPr lang="en-NL" dirty="0"/>
              <a:t>Reject suggestion</a:t>
            </a:r>
          </a:p>
          <a:p>
            <a:pPr lvl="1"/>
            <a:r>
              <a:rPr lang="en-NL" dirty="0"/>
              <a:t>MacOS: </a:t>
            </a:r>
            <a:r>
              <a:rPr lang="en-NL" b="0" i="0" dirty="0">
                <a:effectLst/>
                <a:latin typeface="Source Code Pro" panose="020B0509030403020204" pitchFamily="49" charset="0"/>
              </a:rPr>
              <a:t>⌥+F</a:t>
            </a:r>
            <a:endParaRPr lang="en-NL" dirty="0">
              <a:latin typeface="Source Code Pro" panose="020F0502020204030204" pitchFamily="34" charset="0"/>
            </a:endParaRPr>
          </a:p>
          <a:p>
            <a:pPr lvl="1"/>
            <a:r>
              <a:rPr lang="en-NL" dirty="0"/>
              <a:t>Win/Linux: </a:t>
            </a:r>
            <a:r>
              <a:rPr lang="en-NL" dirty="0">
                <a:latin typeface="Source Code Pro" panose="020F0502020204030204" pitchFamily="34" charset="0"/>
              </a:rPr>
              <a:t>Alt+F </a:t>
            </a:r>
            <a:endParaRPr lang="en-NL" dirty="0"/>
          </a:p>
        </p:txBody>
      </p:sp>
      <p:pic>
        <p:nvPicPr>
          <p:cNvPr id="6" name="codeium_command_vscode">
            <a:hlinkClick r:id="" action="ppaction://media"/>
            <a:extLst>
              <a:ext uri="{FF2B5EF4-FFF2-40B4-BE49-F238E27FC236}">
                <a16:creationId xmlns:a16="http://schemas.microsoft.com/office/drawing/2014/main" id="{6253E00F-0BD4-0FCC-FFE5-9C23DB4C2DD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96893" y="1045160"/>
            <a:ext cx="6356907" cy="4767680"/>
          </a:xfrm>
          <a:prstGeom prst="rect">
            <a:avLst/>
          </a:prstGeom>
        </p:spPr>
      </p:pic>
    </p:spTree>
    <p:extLst>
      <p:ext uri="{BB962C8B-B14F-4D97-AF65-F5344CB8AC3E}">
        <p14:creationId xmlns:p14="http://schemas.microsoft.com/office/powerpoint/2010/main" val="3693393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9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37EC82-3060-26FF-0C33-AE8DD645C7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85D0A8-CE64-CA73-6536-0A6D432875D2}"/>
              </a:ext>
            </a:extLst>
          </p:cNvPr>
          <p:cNvSpPr>
            <a:spLocks noGrp="1"/>
          </p:cNvSpPr>
          <p:nvPr>
            <p:ph type="title"/>
          </p:nvPr>
        </p:nvSpPr>
        <p:spPr/>
        <p:txBody>
          <a:bodyPr/>
          <a:lstStyle/>
          <a:p>
            <a:r>
              <a:rPr lang="en-NL" dirty="0"/>
              <a:t>Command – Refactoring&amp;Docstrings</a:t>
            </a:r>
          </a:p>
        </p:txBody>
      </p:sp>
      <p:sp>
        <p:nvSpPr>
          <p:cNvPr id="4" name="Content Placeholder 2">
            <a:extLst>
              <a:ext uri="{FF2B5EF4-FFF2-40B4-BE49-F238E27FC236}">
                <a16:creationId xmlns:a16="http://schemas.microsoft.com/office/drawing/2014/main" id="{54A472A3-1724-5A94-5190-5EC6F55654A0}"/>
              </a:ext>
            </a:extLst>
          </p:cNvPr>
          <p:cNvSpPr>
            <a:spLocks noGrp="1"/>
          </p:cNvSpPr>
          <p:nvPr>
            <p:ph idx="1"/>
          </p:nvPr>
        </p:nvSpPr>
        <p:spPr>
          <a:xfrm>
            <a:off x="838200" y="1825625"/>
            <a:ext cx="10515600" cy="4351338"/>
          </a:xfrm>
        </p:spPr>
        <p:txBody>
          <a:bodyPr/>
          <a:lstStyle/>
          <a:p>
            <a:pPr>
              <a:lnSpc>
                <a:spcPct val="200000"/>
              </a:lnSpc>
            </a:pPr>
            <a:r>
              <a:rPr lang="en-NL" b="0" i="0" dirty="0">
                <a:effectLst/>
              </a:rPr>
              <a:t>Code lenses</a:t>
            </a:r>
          </a:p>
          <a:p>
            <a:pPr lvl="1">
              <a:lnSpc>
                <a:spcPct val="200000"/>
              </a:lnSpc>
            </a:pPr>
            <a:r>
              <a:rPr lang="en-NL" b="0" i="0" dirty="0">
                <a:effectLst/>
              </a:rPr>
              <a:t>Refactor functionality</a:t>
            </a:r>
          </a:p>
          <a:p>
            <a:pPr lvl="1">
              <a:lnSpc>
                <a:spcPct val="200000"/>
              </a:lnSpc>
            </a:pPr>
            <a:r>
              <a:rPr lang="en-NL" dirty="0"/>
              <a:t>Docstring Generation</a:t>
            </a:r>
          </a:p>
        </p:txBody>
      </p:sp>
      <p:pic>
        <p:nvPicPr>
          <p:cNvPr id="8" name="docstring_python">
            <a:hlinkClick r:id="" action="ppaction://media"/>
            <a:extLst>
              <a:ext uri="{FF2B5EF4-FFF2-40B4-BE49-F238E27FC236}">
                <a16:creationId xmlns:a16="http://schemas.microsoft.com/office/drawing/2014/main" id="{D57F63E3-A9BA-1AC3-AE12-6AB77BD95BC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82976" y="1573460"/>
            <a:ext cx="6570823" cy="4227245"/>
          </a:xfrm>
          <a:prstGeom prst="rect">
            <a:avLst/>
          </a:prstGeom>
        </p:spPr>
      </p:pic>
    </p:spTree>
    <p:extLst>
      <p:ext uri="{BB962C8B-B14F-4D97-AF65-F5344CB8AC3E}">
        <p14:creationId xmlns:p14="http://schemas.microsoft.com/office/powerpoint/2010/main" val="182987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5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3F5698-D898-0A11-52BB-AC2B596024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3231E8-9886-C753-6B0B-1191F3556B5F}"/>
              </a:ext>
            </a:extLst>
          </p:cNvPr>
          <p:cNvSpPr>
            <a:spLocks noGrp="1"/>
          </p:cNvSpPr>
          <p:nvPr>
            <p:ph type="title"/>
          </p:nvPr>
        </p:nvSpPr>
        <p:spPr/>
        <p:txBody>
          <a:bodyPr/>
          <a:lstStyle/>
          <a:p>
            <a:r>
              <a:rPr lang="en-NL" dirty="0"/>
              <a:t>Command – Best practices</a:t>
            </a:r>
          </a:p>
        </p:txBody>
      </p:sp>
      <p:sp>
        <p:nvSpPr>
          <p:cNvPr id="4" name="Content Placeholder 2">
            <a:extLst>
              <a:ext uri="{FF2B5EF4-FFF2-40B4-BE49-F238E27FC236}">
                <a16:creationId xmlns:a16="http://schemas.microsoft.com/office/drawing/2014/main" id="{9450B40D-9412-59CC-E3B8-A752FC08509D}"/>
              </a:ext>
            </a:extLst>
          </p:cNvPr>
          <p:cNvSpPr>
            <a:spLocks noGrp="1"/>
          </p:cNvSpPr>
          <p:nvPr>
            <p:ph idx="1"/>
          </p:nvPr>
        </p:nvSpPr>
        <p:spPr>
          <a:xfrm>
            <a:off x="838200" y="1825625"/>
            <a:ext cx="10515600" cy="4351338"/>
          </a:xfrm>
        </p:spPr>
        <p:txBody>
          <a:bodyPr/>
          <a:lstStyle/>
          <a:p>
            <a:r>
              <a:rPr lang="en-NL" b="0" i="0" dirty="0">
                <a:effectLst/>
              </a:rPr>
              <a:t>Advanced model behind Command</a:t>
            </a:r>
          </a:p>
          <a:p>
            <a:r>
              <a:rPr lang="en-NL" dirty="0"/>
              <a:t>Highlight a specific piece of code before using Command</a:t>
            </a:r>
          </a:p>
          <a:p>
            <a:r>
              <a:rPr lang="en-NL" b="0" i="0" dirty="0">
                <a:effectLst/>
              </a:rPr>
              <a:t>Give clear and de</a:t>
            </a:r>
            <a:r>
              <a:rPr lang="en-NL" dirty="0"/>
              <a:t>tailed prompts</a:t>
            </a:r>
          </a:p>
          <a:p>
            <a:pPr lvl="1"/>
            <a:r>
              <a:rPr lang="en-NL" b="0" i="1" dirty="0">
                <a:effectLst/>
              </a:rPr>
              <a:t>E.g., W</a:t>
            </a:r>
            <a:r>
              <a:rPr lang="en-NL" i="1" dirty="0"/>
              <a:t>rite a function that takes two inputs of type Diffable and implements the Myers diff algorithm</a:t>
            </a:r>
          </a:p>
          <a:p>
            <a:r>
              <a:rPr lang="en-NL" b="0" i="0" dirty="0">
                <a:effectLst/>
              </a:rPr>
              <a:t>Always review AI-generated code</a:t>
            </a:r>
          </a:p>
        </p:txBody>
      </p:sp>
      <p:sp>
        <p:nvSpPr>
          <p:cNvPr id="3" name="TextBox 2">
            <a:extLst>
              <a:ext uri="{FF2B5EF4-FFF2-40B4-BE49-F238E27FC236}">
                <a16:creationId xmlns:a16="http://schemas.microsoft.com/office/drawing/2014/main" id="{7BEC48D8-EA93-68ED-854C-E87E5474C5EF}"/>
              </a:ext>
            </a:extLst>
          </p:cNvPr>
          <p:cNvSpPr txBox="1"/>
          <p:nvPr/>
        </p:nvSpPr>
        <p:spPr>
          <a:xfrm>
            <a:off x="9269405" y="6581001"/>
            <a:ext cx="2922595" cy="276999"/>
          </a:xfrm>
          <a:prstGeom prst="rect">
            <a:avLst/>
          </a:prstGeom>
          <a:noFill/>
        </p:spPr>
        <p:txBody>
          <a:bodyPr wrap="none" rtlCol="0">
            <a:spAutoFit/>
          </a:bodyPr>
          <a:lstStyle/>
          <a:p>
            <a:r>
              <a:rPr lang="nl-NL" sz="1200" dirty="0"/>
              <a:t>Icon taken </a:t>
            </a:r>
            <a:r>
              <a:rPr lang="nl-NL" sz="1200" dirty="0" err="1"/>
              <a:t>from</a:t>
            </a:r>
            <a:r>
              <a:rPr lang="nl-NL" sz="1200" dirty="0"/>
              <a:t> </a:t>
            </a:r>
            <a:r>
              <a:rPr lang="nl-NL" sz="1200" dirty="0" err="1"/>
              <a:t>https</a:t>
            </a:r>
            <a:r>
              <a:rPr lang="nl-NL" sz="1200" dirty="0"/>
              <a:t>://</a:t>
            </a:r>
            <a:r>
              <a:rPr lang="nl-NL" sz="1200" dirty="0" err="1"/>
              <a:t>www.flaticon.com</a:t>
            </a:r>
            <a:r>
              <a:rPr lang="nl-NL" sz="1200" dirty="0"/>
              <a:t>/</a:t>
            </a:r>
            <a:endParaRPr lang="en-NL" sz="1200" dirty="0"/>
          </a:p>
        </p:txBody>
      </p:sp>
      <p:pic>
        <p:nvPicPr>
          <p:cNvPr id="5" name="Picture 4">
            <a:extLst>
              <a:ext uri="{FF2B5EF4-FFF2-40B4-BE49-F238E27FC236}">
                <a16:creationId xmlns:a16="http://schemas.microsoft.com/office/drawing/2014/main" id="{B7706EFF-2B36-9E36-652E-1D179D32E0C7}"/>
              </a:ext>
            </a:extLst>
          </p:cNvPr>
          <p:cNvPicPr>
            <a:picLocks noChangeAspect="1"/>
          </p:cNvPicPr>
          <p:nvPr/>
        </p:nvPicPr>
        <p:blipFill>
          <a:blip r:embed="rId3"/>
          <a:stretch>
            <a:fillRect/>
          </a:stretch>
        </p:blipFill>
        <p:spPr>
          <a:xfrm>
            <a:off x="9380701" y="4203864"/>
            <a:ext cx="1973099" cy="1973099"/>
          </a:xfrm>
          <a:prstGeom prst="rect">
            <a:avLst/>
          </a:prstGeom>
        </p:spPr>
      </p:pic>
    </p:spTree>
    <p:extLst>
      <p:ext uri="{BB962C8B-B14F-4D97-AF65-F5344CB8AC3E}">
        <p14:creationId xmlns:p14="http://schemas.microsoft.com/office/powerpoint/2010/main" val="508446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34ADA-7840-648D-51CE-98F05431DC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F5DD17-9BF5-3FDA-A3E0-423353F9735E}"/>
              </a:ext>
            </a:extLst>
          </p:cNvPr>
          <p:cNvSpPr>
            <a:spLocks noGrp="1"/>
          </p:cNvSpPr>
          <p:nvPr>
            <p:ph type="title"/>
          </p:nvPr>
        </p:nvSpPr>
        <p:spPr/>
        <p:txBody>
          <a:bodyPr/>
          <a:lstStyle/>
          <a:p>
            <a:r>
              <a:rPr lang="en-NL" dirty="0"/>
              <a:t>Chat</a:t>
            </a:r>
          </a:p>
        </p:txBody>
      </p:sp>
      <p:sp>
        <p:nvSpPr>
          <p:cNvPr id="3" name="Content Placeholder 2">
            <a:extLst>
              <a:ext uri="{FF2B5EF4-FFF2-40B4-BE49-F238E27FC236}">
                <a16:creationId xmlns:a16="http://schemas.microsoft.com/office/drawing/2014/main" id="{1C014F7B-B241-C7A0-6B8E-A53098566366}"/>
              </a:ext>
            </a:extLst>
          </p:cNvPr>
          <p:cNvSpPr>
            <a:spLocks noGrp="1"/>
          </p:cNvSpPr>
          <p:nvPr>
            <p:ph idx="1"/>
          </p:nvPr>
        </p:nvSpPr>
        <p:spPr/>
        <p:txBody>
          <a:bodyPr/>
          <a:lstStyle/>
          <a:p>
            <a:r>
              <a:rPr lang="en-NL" dirty="0"/>
              <a:t>Similar to the Command function</a:t>
            </a:r>
          </a:p>
          <a:p>
            <a:r>
              <a:rPr lang="en-NL" dirty="0"/>
              <a:t>Chat with the AI assistant</a:t>
            </a:r>
          </a:p>
          <a:p>
            <a:pPr lvl="1"/>
            <a:r>
              <a:rPr lang="en-NL" dirty="0"/>
              <a:t>Get instant feedback</a:t>
            </a:r>
          </a:p>
          <a:p>
            <a:pPr lvl="1"/>
            <a:r>
              <a:rPr lang="en-NL" dirty="0"/>
              <a:t>Interact</a:t>
            </a:r>
          </a:p>
          <a:p>
            <a:r>
              <a:rPr lang="en-NL" dirty="0"/>
              <a:t>By default on the left sidebar</a:t>
            </a:r>
            <a:endParaRPr lang="en-NL" b="0" i="0" dirty="0">
              <a:effectLst/>
            </a:endParaRPr>
          </a:p>
          <a:p>
            <a:r>
              <a:rPr lang="en-NL" b="0" i="0" dirty="0">
                <a:effectLst/>
              </a:rPr>
              <a:t>Open the chat panel</a:t>
            </a:r>
          </a:p>
          <a:p>
            <a:pPr lvl="1"/>
            <a:r>
              <a:rPr lang="en-NL" b="0" i="0" dirty="0">
                <a:effectLst/>
              </a:rPr>
              <a:t>MacOS: </a:t>
            </a:r>
            <a:r>
              <a:rPr lang="en-NL" b="0" i="0" dirty="0">
                <a:effectLst/>
                <a:latin typeface="Source Code Pro" panose="020F0502020204030204" pitchFamily="34" charset="0"/>
              </a:rPr>
              <a:t>⌘+</a:t>
            </a:r>
            <a:r>
              <a:rPr lang="en-GB" dirty="0"/>
              <a:t>⇧</a:t>
            </a:r>
            <a:r>
              <a:rPr lang="en-NL" b="0" i="0" dirty="0">
                <a:effectLst/>
                <a:latin typeface="Source Code Pro" panose="020F0502020204030204" pitchFamily="34" charset="0"/>
              </a:rPr>
              <a:t>+A</a:t>
            </a:r>
          </a:p>
          <a:p>
            <a:pPr lvl="1"/>
            <a:r>
              <a:rPr lang="en-NL" dirty="0"/>
              <a:t>Win/Linux: </a:t>
            </a:r>
            <a:r>
              <a:rPr lang="en-NL" dirty="0">
                <a:latin typeface="Source Code Pro" panose="020F0502020204030204" pitchFamily="34" charset="0"/>
              </a:rPr>
              <a:t>ctrl+</a:t>
            </a:r>
            <a:r>
              <a:rPr lang="en-GB" dirty="0"/>
              <a:t>⇧</a:t>
            </a:r>
            <a:r>
              <a:rPr lang="en-NL" dirty="0">
                <a:latin typeface="Source Code Pro" panose="020F0502020204030204" pitchFamily="34" charset="0"/>
              </a:rPr>
              <a:t>+A</a:t>
            </a:r>
            <a:endParaRPr lang="en-NL" dirty="0"/>
          </a:p>
        </p:txBody>
      </p:sp>
      <p:pic>
        <p:nvPicPr>
          <p:cNvPr id="2050" name="Picture 2" descr="Chat">
            <a:extLst>
              <a:ext uri="{FF2B5EF4-FFF2-40B4-BE49-F238E27FC236}">
                <a16:creationId xmlns:a16="http://schemas.microsoft.com/office/drawing/2014/main" id="{37781C9B-3688-74D5-5B8A-890B4579C6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1297"/>
          <a:stretch/>
        </p:blipFill>
        <p:spPr bwMode="auto">
          <a:xfrm>
            <a:off x="6244547" y="0"/>
            <a:ext cx="594745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3267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53336-0303-87C1-68A7-9C58E89C42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D3BD2A-8744-D2CB-9B34-5C2CE977A772}"/>
              </a:ext>
            </a:extLst>
          </p:cNvPr>
          <p:cNvSpPr>
            <a:spLocks noGrp="1"/>
          </p:cNvSpPr>
          <p:nvPr>
            <p:ph type="title"/>
          </p:nvPr>
        </p:nvSpPr>
        <p:spPr/>
        <p:txBody>
          <a:bodyPr/>
          <a:lstStyle/>
          <a:p>
            <a:r>
              <a:rPr lang="en-NL" dirty="0"/>
              <a:t>Chat – @mentions</a:t>
            </a:r>
          </a:p>
        </p:txBody>
      </p:sp>
      <p:sp>
        <p:nvSpPr>
          <p:cNvPr id="3" name="Content Placeholder 2">
            <a:extLst>
              <a:ext uri="{FF2B5EF4-FFF2-40B4-BE49-F238E27FC236}">
                <a16:creationId xmlns:a16="http://schemas.microsoft.com/office/drawing/2014/main" id="{CED5DD86-9990-E290-6B95-E266F402764F}"/>
              </a:ext>
            </a:extLst>
          </p:cNvPr>
          <p:cNvSpPr>
            <a:spLocks noGrp="1"/>
          </p:cNvSpPr>
          <p:nvPr>
            <p:ph idx="1"/>
          </p:nvPr>
        </p:nvSpPr>
        <p:spPr>
          <a:xfrm>
            <a:off x="838200" y="1825624"/>
            <a:ext cx="4075867" cy="4032883"/>
          </a:xfrm>
        </p:spPr>
        <p:txBody>
          <a:bodyPr/>
          <a:lstStyle/>
          <a:p>
            <a:r>
              <a:rPr lang="nl-NL" dirty="0" err="1"/>
              <a:t>To</a:t>
            </a:r>
            <a:r>
              <a:rPr lang="nl-NL" dirty="0"/>
              <a:t> </a:t>
            </a:r>
            <a:r>
              <a:rPr lang="nl-NL" dirty="0" err="1"/>
              <a:t>refer</a:t>
            </a:r>
            <a:r>
              <a:rPr lang="nl-NL" dirty="0"/>
              <a:t> </a:t>
            </a:r>
            <a:r>
              <a:rPr lang="nl-NL" dirty="0" err="1"/>
              <a:t>to</a:t>
            </a:r>
            <a:r>
              <a:rPr lang="nl-NL" dirty="0"/>
              <a:t> context items </a:t>
            </a:r>
            <a:r>
              <a:rPr lang="nl-NL" dirty="0" err="1"/>
              <a:t>within</a:t>
            </a:r>
            <a:r>
              <a:rPr lang="nl-NL" dirty="0"/>
              <a:t> </a:t>
            </a:r>
            <a:r>
              <a:rPr lang="nl-NL" dirty="0" err="1"/>
              <a:t>the</a:t>
            </a:r>
            <a:r>
              <a:rPr lang="nl-NL" dirty="0"/>
              <a:t> chat input</a:t>
            </a:r>
          </a:p>
          <a:p>
            <a:pPr lvl="1"/>
            <a:r>
              <a:rPr lang="nl-NL" sz="2000" dirty="0" err="1"/>
              <a:t>Function</a:t>
            </a:r>
            <a:r>
              <a:rPr lang="nl-NL" sz="2000" dirty="0"/>
              <a:t> </a:t>
            </a:r>
            <a:r>
              <a:rPr lang="nl-NL" sz="2000" dirty="0" err="1"/>
              <a:t>names</a:t>
            </a:r>
            <a:endParaRPr lang="nl-NL" sz="2000" dirty="0"/>
          </a:p>
          <a:p>
            <a:pPr lvl="1"/>
            <a:r>
              <a:rPr lang="nl-NL" sz="2000" dirty="0"/>
              <a:t>Class </a:t>
            </a:r>
            <a:r>
              <a:rPr lang="nl-NL" sz="2000" dirty="0" err="1"/>
              <a:t>names</a:t>
            </a:r>
            <a:endParaRPr lang="nl-NL" sz="2000" dirty="0"/>
          </a:p>
          <a:p>
            <a:pPr lvl="1"/>
            <a:r>
              <a:rPr lang="nl-NL" sz="2000" dirty="0"/>
              <a:t>Directories</a:t>
            </a:r>
          </a:p>
          <a:p>
            <a:pPr lvl="1"/>
            <a:r>
              <a:rPr lang="nl-NL" sz="2000" dirty="0"/>
              <a:t>Files</a:t>
            </a:r>
          </a:p>
          <a:p>
            <a:pPr lvl="1"/>
            <a:r>
              <a:rPr lang="nl-NL" sz="2000" dirty="0"/>
              <a:t>Terminal </a:t>
            </a:r>
            <a:r>
              <a:rPr lang="nl-NL" sz="2000" dirty="0" err="1"/>
              <a:t>history</a:t>
            </a:r>
            <a:endParaRPr lang="nl-NL" sz="2000" dirty="0"/>
          </a:p>
          <a:p>
            <a:pPr lvl="1"/>
            <a:r>
              <a:rPr lang="nl-NL" sz="2000" dirty="0"/>
              <a:t>[…]</a:t>
            </a:r>
            <a:endParaRPr lang="en-NL" sz="2000" dirty="0"/>
          </a:p>
        </p:txBody>
      </p:sp>
      <p:pic>
        <p:nvPicPr>
          <p:cNvPr id="3074" name="Picture 2" descr="@mentions">
            <a:extLst>
              <a:ext uri="{FF2B5EF4-FFF2-40B4-BE49-F238E27FC236}">
                <a16:creationId xmlns:a16="http://schemas.microsoft.com/office/drawing/2014/main" id="{AE217B2E-0A03-B3F9-1AE2-281759D6DA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4067" y="1825625"/>
            <a:ext cx="6439733" cy="4032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179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AB27E-3D0B-951B-ED31-2BC72B4D22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3860F7-4B56-1987-157A-CAC9431BC26E}"/>
              </a:ext>
            </a:extLst>
          </p:cNvPr>
          <p:cNvSpPr>
            <a:spLocks noGrp="1"/>
          </p:cNvSpPr>
          <p:nvPr>
            <p:ph type="title"/>
          </p:nvPr>
        </p:nvSpPr>
        <p:spPr/>
        <p:txBody>
          <a:bodyPr/>
          <a:lstStyle/>
          <a:p>
            <a:r>
              <a:rPr lang="en-NL" dirty="0"/>
              <a:t>Chat – Prompting</a:t>
            </a:r>
          </a:p>
        </p:txBody>
      </p:sp>
      <p:pic>
        <p:nvPicPr>
          <p:cNvPr id="5124" name="Picture 4" descr="Best Practices for Command">
            <a:extLst>
              <a:ext uri="{FF2B5EF4-FFF2-40B4-BE49-F238E27FC236}">
                <a16:creationId xmlns:a16="http://schemas.microsoft.com/office/drawing/2014/main" id="{F531C8B4-5067-3EA7-D144-EE09364182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3055" y="1690688"/>
            <a:ext cx="9245889" cy="4249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434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2B006-09D1-B608-1D25-B0A5330DB5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744335-CD0E-03B3-2489-E7D82C365D41}"/>
              </a:ext>
            </a:extLst>
          </p:cNvPr>
          <p:cNvSpPr>
            <a:spLocks noGrp="1"/>
          </p:cNvSpPr>
          <p:nvPr>
            <p:ph type="title"/>
          </p:nvPr>
        </p:nvSpPr>
        <p:spPr/>
        <p:txBody>
          <a:bodyPr/>
          <a:lstStyle/>
          <a:p>
            <a:r>
              <a:rPr lang="en-NL" dirty="0"/>
              <a:t>Autocomplete</a:t>
            </a:r>
          </a:p>
        </p:txBody>
      </p:sp>
      <p:sp>
        <p:nvSpPr>
          <p:cNvPr id="3" name="Content Placeholder 2">
            <a:extLst>
              <a:ext uri="{FF2B5EF4-FFF2-40B4-BE49-F238E27FC236}">
                <a16:creationId xmlns:a16="http://schemas.microsoft.com/office/drawing/2014/main" id="{62F98796-8C44-8FA5-0A81-B2157916BDA2}"/>
              </a:ext>
            </a:extLst>
          </p:cNvPr>
          <p:cNvSpPr>
            <a:spLocks noGrp="1"/>
          </p:cNvSpPr>
          <p:nvPr>
            <p:ph idx="1"/>
          </p:nvPr>
        </p:nvSpPr>
        <p:spPr>
          <a:xfrm>
            <a:off x="838200" y="1825625"/>
            <a:ext cx="3650673" cy="4351338"/>
          </a:xfrm>
        </p:spPr>
        <p:txBody>
          <a:bodyPr/>
          <a:lstStyle/>
          <a:p>
            <a:pPr>
              <a:lnSpc>
                <a:spcPct val="200000"/>
              </a:lnSpc>
            </a:pPr>
            <a:r>
              <a:rPr lang="en-NL" dirty="0"/>
              <a:t>Boilerplate code</a:t>
            </a:r>
          </a:p>
          <a:p>
            <a:pPr>
              <a:lnSpc>
                <a:spcPct val="200000"/>
              </a:lnSpc>
            </a:pPr>
            <a:r>
              <a:rPr lang="en-NL" dirty="0"/>
              <a:t>Repetitive functions</a:t>
            </a:r>
          </a:p>
          <a:p>
            <a:pPr>
              <a:lnSpc>
                <a:spcPct val="200000"/>
              </a:lnSpc>
            </a:pPr>
            <a:r>
              <a:rPr lang="en-NL" dirty="0"/>
              <a:t>Code formatting and styling</a:t>
            </a:r>
          </a:p>
        </p:txBody>
      </p:sp>
      <p:pic>
        <p:nvPicPr>
          <p:cNvPr id="6146" name="Picture 2">
            <a:extLst>
              <a:ext uri="{FF2B5EF4-FFF2-40B4-BE49-F238E27FC236}">
                <a16:creationId xmlns:a16="http://schemas.microsoft.com/office/drawing/2014/main" id="{34F0F58C-1D97-C49F-52C4-0051CAD03B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46"/>
          <a:stretch/>
        </p:blipFill>
        <p:spPr bwMode="auto">
          <a:xfrm>
            <a:off x="4987636" y="0"/>
            <a:ext cx="723207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708837"/>
      </p:ext>
    </p:extLst>
  </p:cSld>
  <p:clrMapOvr>
    <a:masterClrMapping/>
  </p:clrMapOvr>
</p:sld>
</file>

<file path=ppt/theme/theme1.xml><?xml version="1.0" encoding="utf-8"?>
<a:theme xmlns:a="http://schemas.openxmlformats.org/drawingml/2006/main" name="Office Theme">
  <a:themeElements>
    <a:clrScheme name="eScience colors">
      <a:dk1>
        <a:srgbClr val="000000"/>
      </a:dk1>
      <a:lt1>
        <a:srgbClr val="FFFFFF"/>
      </a:lt1>
      <a:dk2>
        <a:srgbClr val="000000"/>
      </a:dk2>
      <a:lt2>
        <a:srgbClr val="FFFFFF"/>
      </a:lt2>
      <a:accent1>
        <a:srgbClr val="009DDD"/>
      </a:accent1>
      <a:accent2>
        <a:srgbClr val="380338"/>
      </a:accent2>
      <a:accent3>
        <a:srgbClr val="FFB213"/>
      </a:accent3>
      <a:accent4>
        <a:srgbClr val="FFFFFF"/>
      </a:accent4>
      <a:accent5>
        <a:srgbClr val="FFFFFF"/>
      </a:accent5>
      <a:accent6>
        <a:srgbClr val="FFFFFF"/>
      </a:accent6>
      <a:hlink>
        <a:srgbClr val="FFFFFF"/>
      </a:hlink>
      <a:folHlink>
        <a:srgbClr val="009DDD"/>
      </a:folHlink>
    </a:clrScheme>
    <a:fontScheme name="Custom 2">
      <a:majorFont>
        <a:latin typeface="Nunito"/>
        <a:ea typeface=""/>
        <a:cs typeface=""/>
      </a:majorFont>
      <a:minorFont>
        <a:latin typeface="Assistan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eScience colors">
    <a:dk1>
      <a:srgbClr val="000000"/>
    </a:dk1>
    <a:lt1>
      <a:srgbClr val="FFFFFF"/>
    </a:lt1>
    <a:dk2>
      <a:srgbClr val="000000"/>
    </a:dk2>
    <a:lt2>
      <a:srgbClr val="FFFFFF"/>
    </a:lt2>
    <a:accent1>
      <a:srgbClr val="009DDD"/>
    </a:accent1>
    <a:accent2>
      <a:srgbClr val="380338"/>
    </a:accent2>
    <a:accent3>
      <a:srgbClr val="FFB213"/>
    </a:accent3>
    <a:accent4>
      <a:srgbClr val="FFFFFF"/>
    </a:accent4>
    <a:accent5>
      <a:srgbClr val="FFFFFF"/>
    </a:accent5>
    <a:accent6>
      <a:srgbClr val="FFFFFF"/>
    </a:accent6>
    <a:hlink>
      <a:srgbClr val="FFFFFF"/>
    </a:hlink>
    <a:folHlink>
      <a:srgbClr val="009DD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d524e8e6-9967-4aee-9f44-a119181d2657" xsi:nil="true"/>
    <lcf76f155ced4ddcb4097134ff3c332f xmlns="6f35d0f1-6b87-42ba-ba3e-91c0d4d98947">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34F217B6DCBAE46AC4A63ED982DCB03" ma:contentTypeVersion="16" ma:contentTypeDescription="Create a new document." ma:contentTypeScope="" ma:versionID="d5d7d2bf4a134b776eeaf0d3f79e5e8e">
  <xsd:schema xmlns:xsd="http://www.w3.org/2001/XMLSchema" xmlns:xs="http://www.w3.org/2001/XMLSchema" xmlns:p="http://schemas.microsoft.com/office/2006/metadata/properties" xmlns:ns2="d524e8e6-9967-4aee-9f44-a119181d2657" xmlns:ns3="d0ce14b4-296e-49b5-89d1-87b1b19d123a" xmlns:ns4="6f35d0f1-6b87-42ba-ba3e-91c0d4d98947" targetNamespace="http://schemas.microsoft.com/office/2006/metadata/properties" ma:root="true" ma:fieldsID="972f85ab8906d8099f675232d10e92d7" ns2:_="" ns3:_="" ns4:_="">
    <xsd:import namespace="d524e8e6-9967-4aee-9f44-a119181d2657"/>
    <xsd:import namespace="d0ce14b4-296e-49b5-89d1-87b1b19d123a"/>
    <xsd:import namespace="6f35d0f1-6b87-42ba-ba3e-91c0d4d98947"/>
    <xsd:element name="properties">
      <xsd:complexType>
        <xsd:sequence>
          <xsd:element name="documentManagement">
            <xsd:complexType>
              <xsd:all>
                <xsd:element ref="ns2:SharedWithUsers" minOccurs="0"/>
                <xsd:element ref="ns3:SharingHintHash" minOccurs="0"/>
                <xsd:element ref="ns2:SharedWithDetails" minOccurs="0"/>
                <xsd:element ref="ns4:MediaServiceMetadata" minOccurs="0"/>
                <xsd:element ref="ns4:MediaServiceFastMetadata" minOccurs="0"/>
                <xsd:element ref="ns4:MediaServiceOCR" minOccurs="0"/>
                <xsd:element ref="ns4:MediaServiceAutoKeyPoints" minOccurs="0"/>
                <xsd:element ref="ns4:MediaServiceKeyPoints" minOccurs="0"/>
                <xsd:element ref="ns4:MediaServiceGenerationTime" minOccurs="0"/>
                <xsd:element ref="ns4:MediaServiceEventHashCode" minOccurs="0"/>
                <xsd:element ref="ns4:MediaServiceDateTaken" minOccurs="0"/>
                <xsd:element ref="ns4:MediaLengthInSeconds" minOccurs="0"/>
                <xsd:element ref="ns4: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24e8e6-9967-4aee-9f44-a119181d265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9e49f80-fd85-4eb3-9fb5-881a5d1ce61b}" ma:internalName="TaxCatchAll" ma:showField="CatchAllData" ma:web="d524e8e6-9967-4aee-9f44-a119181d2657">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d0ce14b4-296e-49b5-89d1-87b1b19d123a" elementFormDefault="qualified">
    <xsd:import namespace="http://schemas.microsoft.com/office/2006/documentManagement/types"/>
    <xsd:import namespace="http://schemas.microsoft.com/office/infopath/2007/PartnerControls"/>
    <xsd:element name="SharingHintHash" ma:index="9" nillable="true" ma:displayName="Sharing Hint Hash"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35d0f1-6b87-42ba-ba3e-91c0d4d98947"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c0ad629c-0c64-4cfd-a7c6-02f1c6e4954d"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72CECC3-7DC2-48A3-A34C-CF77ADEDD298}">
  <ds:schemaRefs>
    <ds:schemaRef ds:uri="http://schemas.microsoft.com/sharepoint/v3/contenttype/forms"/>
  </ds:schemaRefs>
</ds:datastoreItem>
</file>

<file path=customXml/itemProps2.xml><?xml version="1.0" encoding="utf-8"?>
<ds:datastoreItem xmlns:ds="http://schemas.openxmlformats.org/officeDocument/2006/customXml" ds:itemID="{70FF6FBF-B4F4-49AD-A88B-091F94ABFAFA}">
  <ds:schemaRefs>
    <ds:schemaRef ds:uri="http://schemas.microsoft.com/office/2006/metadata/properties"/>
    <ds:schemaRef ds:uri="http://schemas.microsoft.com/office/infopath/2007/PartnerControls"/>
    <ds:schemaRef ds:uri="d524e8e6-9967-4aee-9f44-a119181d2657"/>
    <ds:schemaRef ds:uri="6f35d0f1-6b87-42ba-ba3e-91c0d4d98947"/>
  </ds:schemaRefs>
</ds:datastoreItem>
</file>

<file path=customXml/itemProps3.xml><?xml version="1.0" encoding="utf-8"?>
<ds:datastoreItem xmlns:ds="http://schemas.openxmlformats.org/officeDocument/2006/customXml" ds:itemID="{67E607C3-0DCA-4A9B-9587-D0930EC010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524e8e6-9967-4aee-9f44-a119181d2657"/>
    <ds:schemaRef ds:uri="d0ce14b4-296e-49b5-89d1-87b1b19d123a"/>
    <ds:schemaRef ds:uri="6f35d0f1-6b87-42ba-ba3e-91c0d4d989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38712</TotalTime>
  <Words>2021</Words>
  <Application>Microsoft Macintosh PowerPoint</Application>
  <PresentationFormat>Widescreen</PresentationFormat>
  <Paragraphs>125</Paragraphs>
  <Slides>14</Slides>
  <Notes>14</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Calibri</vt:lpstr>
      <vt:lpstr>Assistant</vt:lpstr>
      <vt:lpstr>Source Code Pro</vt:lpstr>
      <vt:lpstr>Menlo</vt:lpstr>
      <vt:lpstr>Mulish</vt:lpstr>
      <vt:lpstr>Nunito</vt:lpstr>
      <vt:lpstr>Arial</vt:lpstr>
      <vt:lpstr>ui-sans-serif</vt:lpstr>
      <vt:lpstr>Office Theme</vt:lpstr>
      <vt:lpstr>Three modes/models</vt:lpstr>
      <vt:lpstr>Three modes/models</vt:lpstr>
      <vt:lpstr>Command</vt:lpstr>
      <vt:lpstr>Command – Refactoring&amp;Docstrings</vt:lpstr>
      <vt:lpstr>Command – Best practices</vt:lpstr>
      <vt:lpstr>Chat</vt:lpstr>
      <vt:lpstr>Chat – @mentions</vt:lpstr>
      <vt:lpstr>Chat – Prompting</vt:lpstr>
      <vt:lpstr>Autocomplete</vt:lpstr>
      <vt:lpstr>Autocomplete</vt:lpstr>
      <vt:lpstr>Autocomplete – Best practices</vt:lpstr>
      <vt:lpstr>PowerPoint Presentation</vt:lpstr>
      <vt:lpstr>PowerPoint Presentation</vt:lpstr>
      <vt:lpstr>Break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Netherlands eScience Center</dc:title>
  <dc:creator>Ben van Werkhoven</dc:creator>
  <cp:lastModifiedBy>Giulia Crocioni</cp:lastModifiedBy>
  <cp:revision>260</cp:revision>
  <dcterms:created xsi:type="dcterms:W3CDTF">2021-07-14T12:30:17Z</dcterms:created>
  <dcterms:modified xsi:type="dcterms:W3CDTF">2024-11-22T18:57:47Z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0x010100B34F217B6DCBAE46AC4A63ED982DCB03</vt:lpwstr>
  </property>
  <property fmtid="{D5CDD505-2E9C-101B-9397-08002B2CF9AE}" pid="3" name="MediaServiceImageTags">
    <vt:lpwstr/>
  </property>
</Properties>
</file>